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68" r:id="rId3"/>
    <p:sldId id="269" r:id="rId4"/>
    <p:sldId id="270" r:id="rId5"/>
    <p:sldId id="273" r:id="rId6"/>
    <p:sldId id="277" r:id="rId7"/>
    <p:sldId id="276" r:id="rId8"/>
    <p:sldId id="272" r:id="rId9"/>
    <p:sldId id="275" r:id="rId10"/>
    <p:sldId id="274" r:id="rId11"/>
    <p:sldId id="267" r:id="rId12"/>
    <p:sldId id="264" r:id="rId13"/>
  </p:sldIdLst>
  <p:sldSz cx="9144000" cy="6858000" type="screen4x3"/>
  <p:notesSz cx="6858000" cy="9144000"/>
  <p:defaultTextStyle>
    <a:defPPr>
      <a:defRPr lang="es-E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99"/>
    <a:srgbClr val="D9D9D9"/>
    <a:srgbClr val="D8D8D8"/>
    <a:srgbClr val="422C16"/>
    <a:srgbClr val="0C788E"/>
    <a:srgbClr val="025198"/>
    <a:srgbClr val="000099"/>
    <a:srgbClr val="1C1C1C"/>
    <a:srgbClr val="660066"/>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575" autoAdjust="0"/>
    <p:restoredTop sz="95042" autoAdjust="0"/>
  </p:normalViewPr>
  <p:slideViewPr>
    <p:cSldViewPr>
      <p:cViewPr>
        <p:scale>
          <a:sx n="80" d="100"/>
          <a:sy n="80" d="100"/>
        </p:scale>
        <p:origin x="1253"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946F21-4149-4D8B-B607-3B3E0C12D9CD}" type="datetimeFigureOut">
              <a:rPr lang="en-US" smtClean="0"/>
              <a:t>7/27/2019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340A6A-8AEE-4C6F-A5E8-F99CF96E145D}" type="slidenum">
              <a:rPr lang="en-US" smtClean="0"/>
              <a:t>‹#›</a:t>
            </a:fld>
            <a:endParaRPr lang="en-US"/>
          </a:p>
        </p:txBody>
      </p:sp>
    </p:spTree>
    <p:extLst>
      <p:ext uri="{BB962C8B-B14F-4D97-AF65-F5344CB8AC3E}">
        <p14:creationId xmlns:p14="http://schemas.microsoft.com/office/powerpoint/2010/main" val="3655675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340A6A-8AEE-4C6F-A5E8-F99CF96E145D}" type="slidenum">
              <a:rPr lang="en-US" smtClean="0"/>
              <a:t>1</a:t>
            </a:fld>
            <a:endParaRPr lang="en-US"/>
          </a:p>
        </p:txBody>
      </p:sp>
    </p:spTree>
    <p:extLst>
      <p:ext uri="{BB962C8B-B14F-4D97-AF65-F5344CB8AC3E}">
        <p14:creationId xmlns:p14="http://schemas.microsoft.com/office/powerpoint/2010/main" val="282815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340A6A-8AEE-4C6F-A5E8-F99CF96E145D}" type="slidenum">
              <a:rPr lang="en-US" smtClean="0"/>
              <a:t>3</a:t>
            </a:fld>
            <a:endParaRPr lang="en-US"/>
          </a:p>
        </p:txBody>
      </p:sp>
    </p:spTree>
    <p:extLst>
      <p:ext uri="{BB962C8B-B14F-4D97-AF65-F5344CB8AC3E}">
        <p14:creationId xmlns:p14="http://schemas.microsoft.com/office/powerpoint/2010/main" val="4091571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340A6A-8AEE-4C6F-A5E8-F99CF96E145D}" type="slidenum">
              <a:rPr lang="en-US" smtClean="0"/>
              <a:t>4</a:t>
            </a:fld>
            <a:endParaRPr lang="en-US"/>
          </a:p>
        </p:txBody>
      </p:sp>
    </p:spTree>
    <p:extLst>
      <p:ext uri="{BB962C8B-B14F-4D97-AF65-F5344CB8AC3E}">
        <p14:creationId xmlns:p14="http://schemas.microsoft.com/office/powerpoint/2010/main" val="335704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340A6A-8AEE-4C6F-A5E8-F99CF96E145D}" type="slidenum">
              <a:rPr lang="en-US" smtClean="0"/>
              <a:t>9</a:t>
            </a:fld>
            <a:endParaRPr lang="en-US"/>
          </a:p>
        </p:txBody>
      </p:sp>
    </p:spTree>
    <p:extLst>
      <p:ext uri="{BB962C8B-B14F-4D97-AF65-F5344CB8AC3E}">
        <p14:creationId xmlns:p14="http://schemas.microsoft.com/office/powerpoint/2010/main" val="3746743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F9ABE-D492-460D-B781-B36F688FC5C9}"/>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C744B82-6932-4B30-A570-DF2179788CF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F01129-61E4-4FE3-AA4F-B344FFDBAE7F}"/>
              </a:ext>
            </a:extLst>
          </p:cNvPr>
          <p:cNvSpPr>
            <a:spLocks noGrp="1"/>
          </p:cNvSpPr>
          <p:nvPr>
            <p:ph type="dt" sz="half" idx="10"/>
          </p:nvPr>
        </p:nvSpPr>
        <p:spPr/>
        <p:txBody>
          <a:bodyPr/>
          <a:lstStyle>
            <a:lvl1pPr>
              <a:defRPr/>
            </a:lvl1pPr>
          </a:lstStyle>
          <a:p>
            <a:endParaRPr lang="es-ES" altLang="en-US"/>
          </a:p>
        </p:txBody>
      </p:sp>
      <p:sp>
        <p:nvSpPr>
          <p:cNvPr id="5" name="Footer Placeholder 4">
            <a:extLst>
              <a:ext uri="{FF2B5EF4-FFF2-40B4-BE49-F238E27FC236}">
                <a16:creationId xmlns:a16="http://schemas.microsoft.com/office/drawing/2014/main" id="{5895C2F6-977D-49B7-A0A1-65A35CE0D9DC}"/>
              </a:ext>
            </a:extLst>
          </p:cNvPr>
          <p:cNvSpPr>
            <a:spLocks noGrp="1"/>
          </p:cNvSpPr>
          <p:nvPr>
            <p:ph type="ftr" sz="quarter" idx="11"/>
          </p:nvPr>
        </p:nvSpPr>
        <p:spPr/>
        <p:txBody>
          <a:bodyPr/>
          <a:lstStyle>
            <a:lvl1pPr>
              <a:defRPr/>
            </a:lvl1pPr>
          </a:lstStyle>
          <a:p>
            <a:endParaRPr lang="es-ES" altLang="en-US"/>
          </a:p>
        </p:txBody>
      </p:sp>
      <p:sp>
        <p:nvSpPr>
          <p:cNvPr id="6" name="Slide Number Placeholder 5">
            <a:extLst>
              <a:ext uri="{FF2B5EF4-FFF2-40B4-BE49-F238E27FC236}">
                <a16:creationId xmlns:a16="http://schemas.microsoft.com/office/drawing/2014/main" id="{3155C665-FCF5-40AB-8E4B-989F08B012B8}"/>
              </a:ext>
            </a:extLst>
          </p:cNvPr>
          <p:cNvSpPr>
            <a:spLocks noGrp="1"/>
          </p:cNvSpPr>
          <p:nvPr>
            <p:ph type="sldNum" sz="quarter" idx="12"/>
          </p:nvPr>
        </p:nvSpPr>
        <p:spPr/>
        <p:txBody>
          <a:bodyPr/>
          <a:lstStyle>
            <a:lvl1pPr>
              <a:defRPr/>
            </a:lvl1pPr>
          </a:lstStyle>
          <a:p>
            <a:fld id="{68CD4192-593D-49CD-BB19-A724C9DA49B8}" type="slidenum">
              <a:rPr lang="es-ES" altLang="en-US"/>
              <a:pPr/>
              <a:t>‹#›</a:t>
            </a:fld>
            <a:endParaRPr lang="es-ES" altLang="en-US"/>
          </a:p>
        </p:txBody>
      </p:sp>
    </p:spTree>
    <p:extLst>
      <p:ext uri="{BB962C8B-B14F-4D97-AF65-F5344CB8AC3E}">
        <p14:creationId xmlns:p14="http://schemas.microsoft.com/office/powerpoint/2010/main" val="1487549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CCF6D-F839-4046-A587-5A08C5ABAB2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6504BD-0670-4D09-91E6-7D247920053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75728A-18C0-46BD-9992-D55693EE093B}"/>
              </a:ext>
            </a:extLst>
          </p:cNvPr>
          <p:cNvSpPr>
            <a:spLocks noGrp="1"/>
          </p:cNvSpPr>
          <p:nvPr>
            <p:ph type="dt" sz="half" idx="10"/>
          </p:nvPr>
        </p:nvSpPr>
        <p:spPr/>
        <p:txBody>
          <a:bodyPr/>
          <a:lstStyle>
            <a:lvl1pPr>
              <a:defRPr/>
            </a:lvl1pPr>
          </a:lstStyle>
          <a:p>
            <a:endParaRPr lang="es-ES" altLang="en-US"/>
          </a:p>
        </p:txBody>
      </p:sp>
      <p:sp>
        <p:nvSpPr>
          <p:cNvPr id="5" name="Footer Placeholder 4">
            <a:extLst>
              <a:ext uri="{FF2B5EF4-FFF2-40B4-BE49-F238E27FC236}">
                <a16:creationId xmlns:a16="http://schemas.microsoft.com/office/drawing/2014/main" id="{6733CB8A-1B01-4CD5-83C6-385ABFEE7F40}"/>
              </a:ext>
            </a:extLst>
          </p:cNvPr>
          <p:cNvSpPr>
            <a:spLocks noGrp="1"/>
          </p:cNvSpPr>
          <p:nvPr>
            <p:ph type="ftr" sz="quarter" idx="11"/>
          </p:nvPr>
        </p:nvSpPr>
        <p:spPr/>
        <p:txBody>
          <a:bodyPr/>
          <a:lstStyle>
            <a:lvl1pPr>
              <a:defRPr/>
            </a:lvl1pPr>
          </a:lstStyle>
          <a:p>
            <a:endParaRPr lang="es-ES" altLang="en-US"/>
          </a:p>
        </p:txBody>
      </p:sp>
      <p:sp>
        <p:nvSpPr>
          <p:cNvPr id="6" name="Slide Number Placeholder 5">
            <a:extLst>
              <a:ext uri="{FF2B5EF4-FFF2-40B4-BE49-F238E27FC236}">
                <a16:creationId xmlns:a16="http://schemas.microsoft.com/office/drawing/2014/main" id="{46A7B45E-0321-4C89-BC6B-8378AEAD43A4}"/>
              </a:ext>
            </a:extLst>
          </p:cNvPr>
          <p:cNvSpPr>
            <a:spLocks noGrp="1"/>
          </p:cNvSpPr>
          <p:nvPr>
            <p:ph type="sldNum" sz="quarter" idx="12"/>
          </p:nvPr>
        </p:nvSpPr>
        <p:spPr/>
        <p:txBody>
          <a:bodyPr/>
          <a:lstStyle>
            <a:lvl1pPr>
              <a:defRPr/>
            </a:lvl1pPr>
          </a:lstStyle>
          <a:p>
            <a:fld id="{1A9417B6-0DA3-4EF1-BA38-7B64DEDAC584}" type="slidenum">
              <a:rPr lang="es-ES" altLang="en-US"/>
              <a:pPr/>
              <a:t>‹#›</a:t>
            </a:fld>
            <a:endParaRPr lang="es-ES" altLang="en-US"/>
          </a:p>
        </p:txBody>
      </p:sp>
      <p:sp>
        <p:nvSpPr>
          <p:cNvPr id="7" name="Rectangle 6">
            <a:extLst>
              <a:ext uri="{FF2B5EF4-FFF2-40B4-BE49-F238E27FC236}">
                <a16:creationId xmlns:a16="http://schemas.microsoft.com/office/drawing/2014/main" id="{4A1B71AE-6FA1-4608-8876-66D0921887F1}"/>
              </a:ext>
            </a:extLst>
          </p:cNvPr>
          <p:cNvSpPr/>
          <p:nvPr userDrawn="1"/>
        </p:nvSpPr>
        <p:spPr>
          <a:xfrm>
            <a:off x="8117119" y="6669360"/>
            <a:ext cx="1008112" cy="188640"/>
          </a:xfrm>
          <a:prstGeom prst="rect">
            <a:avLst/>
          </a:prstGeom>
          <a:solidFill>
            <a:srgbClr val="D9D9D9"/>
          </a:solidFill>
          <a:ln>
            <a:solidFill>
              <a:srgbClr val="D8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4019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FAF2E6-5DAA-478B-9B82-62358A4A22E6}"/>
              </a:ext>
            </a:extLst>
          </p:cNvPr>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849478F-791B-4887-91AB-7CBA4F7A7F07}"/>
              </a:ext>
            </a:extLst>
          </p:cNvPr>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EC2CED-BD49-46E6-8F18-8D1512E09828}"/>
              </a:ext>
            </a:extLst>
          </p:cNvPr>
          <p:cNvSpPr>
            <a:spLocks noGrp="1"/>
          </p:cNvSpPr>
          <p:nvPr>
            <p:ph type="dt" sz="half" idx="10"/>
          </p:nvPr>
        </p:nvSpPr>
        <p:spPr/>
        <p:txBody>
          <a:bodyPr/>
          <a:lstStyle>
            <a:lvl1pPr>
              <a:defRPr/>
            </a:lvl1pPr>
          </a:lstStyle>
          <a:p>
            <a:endParaRPr lang="es-ES" altLang="en-US"/>
          </a:p>
        </p:txBody>
      </p:sp>
      <p:sp>
        <p:nvSpPr>
          <p:cNvPr id="5" name="Footer Placeholder 4">
            <a:extLst>
              <a:ext uri="{FF2B5EF4-FFF2-40B4-BE49-F238E27FC236}">
                <a16:creationId xmlns:a16="http://schemas.microsoft.com/office/drawing/2014/main" id="{FE77A16F-D308-49DD-81CD-D97231AEFC90}"/>
              </a:ext>
            </a:extLst>
          </p:cNvPr>
          <p:cNvSpPr>
            <a:spLocks noGrp="1"/>
          </p:cNvSpPr>
          <p:nvPr>
            <p:ph type="ftr" sz="quarter" idx="11"/>
          </p:nvPr>
        </p:nvSpPr>
        <p:spPr/>
        <p:txBody>
          <a:bodyPr/>
          <a:lstStyle>
            <a:lvl1pPr>
              <a:defRPr/>
            </a:lvl1pPr>
          </a:lstStyle>
          <a:p>
            <a:endParaRPr lang="es-ES" altLang="en-US"/>
          </a:p>
        </p:txBody>
      </p:sp>
      <p:sp>
        <p:nvSpPr>
          <p:cNvPr id="6" name="Slide Number Placeholder 5">
            <a:extLst>
              <a:ext uri="{FF2B5EF4-FFF2-40B4-BE49-F238E27FC236}">
                <a16:creationId xmlns:a16="http://schemas.microsoft.com/office/drawing/2014/main" id="{6B9705AE-D7CF-4843-879B-8B8D24ED2220}"/>
              </a:ext>
            </a:extLst>
          </p:cNvPr>
          <p:cNvSpPr>
            <a:spLocks noGrp="1"/>
          </p:cNvSpPr>
          <p:nvPr>
            <p:ph type="sldNum" sz="quarter" idx="12"/>
          </p:nvPr>
        </p:nvSpPr>
        <p:spPr/>
        <p:txBody>
          <a:bodyPr/>
          <a:lstStyle>
            <a:lvl1pPr>
              <a:defRPr/>
            </a:lvl1pPr>
          </a:lstStyle>
          <a:p>
            <a:fld id="{D5A736D3-E6AB-45C5-B73E-C6A38F6CEBF7}" type="slidenum">
              <a:rPr lang="es-ES" altLang="en-US"/>
              <a:pPr/>
              <a:t>‹#›</a:t>
            </a:fld>
            <a:endParaRPr lang="es-ES" altLang="en-US"/>
          </a:p>
        </p:txBody>
      </p:sp>
      <p:sp>
        <p:nvSpPr>
          <p:cNvPr id="7" name="Rectangle 6">
            <a:extLst>
              <a:ext uri="{FF2B5EF4-FFF2-40B4-BE49-F238E27FC236}">
                <a16:creationId xmlns:a16="http://schemas.microsoft.com/office/drawing/2014/main" id="{3E8773B8-DF2F-440C-830F-985AF1AB604E}"/>
              </a:ext>
            </a:extLst>
          </p:cNvPr>
          <p:cNvSpPr/>
          <p:nvPr userDrawn="1"/>
        </p:nvSpPr>
        <p:spPr>
          <a:xfrm>
            <a:off x="8117119" y="6669360"/>
            <a:ext cx="1008112" cy="188640"/>
          </a:xfrm>
          <a:prstGeom prst="rect">
            <a:avLst/>
          </a:prstGeom>
          <a:solidFill>
            <a:srgbClr val="D9D9D9"/>
          </a:solidFill>
          <a:ln>
            <a:solidFill>
              <a:srgbClr val="D8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9638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E65CA-8BC1-492B-A5F4-28BEE15BC4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13CCC2-12B8-4251-BF3A-26FE643E39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2E12B4-FC1D-4DB5-9A0D-52BC1637056F}"/>
              </a:ext>
            </a:extLst>
          </p:cNvPr>
          <p:cNvSpPr>
            <a:spLocks noGrp="1"/>
          </p:cNvSpPr>
          <p:nvPr>
            <p:ph type="dt" sz="half" idx="10"/>
          </p:nvPr>
        </p:nvSpPr>
        <p:spPr/>
        <p:txBody>
          <a:bodyPr/>
          <a:lstStyle>
            <a:lvl1pPr>
              <a:defRPr/>
            </a:lvl1pPr>
          </a:lstStyle>
          <a:p>
            <a:endParaRPr lang="es-ES" altLang="en-US"/>
          </a:p>
        </p:txBody>
      </p:sp>
      <p:sp>
        <p:nvSpPr>
          <p:cNvPr id="5" name="Footer Placeholder 4">
            <a:extLst>
              <a:ext uri="{FF2B5EF4-FFF2-40B4-BE49-F238E27FC236}">
                <a16:creationId xmlns:a16="http://schemas.microsoft.com/office/drawing/2014/main" id="{507F5141-38B5-4B77-9125-D5F378B13F99}"/>
              </a:ext>
            </a:extLst>
          </p:cNvPr>
          <p:cNvSpPr>
            <a:spLocks noGrp="1"/>
          </p:cNvSpPr>
          <p:nvPr>
            <p:ph type="ftr" sz="quarter" idx="11"/>
          </p:nvPr>
        </p:nvSpPr>
        <p:spPr/>
        <p:txBody>
          <a:bodyPr/>
          <a:lstStyle>
            <a:lvl1pPr>
              <a:defRPr/>
            </a:lvl1pPr>
          </a:lstStyle>
          <a:p>
            <a:endParaRPr lang="es-ES" altLang="en-US"/>
          </a:p>
        </p:txBody>
      </p:sp>
      <p:sp>
        <p:nvSpPr>
          <p:cNvPr id="6" name="Slide Number Placeholder 5">
            <a:extLst>
              <a:ext uri="{FF2B5EF4-FFF2-40B4-BE49-F238E27FC236}">
                <a16:creationId xmlns:a16="http://schemas.microsoft.com/office/drawing/2014/main" id="{4B8DA37C-D9F2-4A31-B608-B3FF066F47B4}"/>
              </a:ext>
            </a:extLst>
          </p:cNvPr>
          <p:cNvSpPr>
            <a:spLocks noGrp="1"/>
          </p:cNvSpPr>
          <p:nvPr>
            <p:ph type="sldNum" sz="quarter" idx="12"/>
          </p:nvPr>
        </p:nvSpPr>
        <p:spPr/>
        <p:txBody>
          <a:bodyPr/>
          <a:lstStyle>
            <a:lvl1pPr>
              <a:defRPr/>
            </a:lvl1pPr>
          </a:lstStyle>
          <a:p>
            <a:fld id="{47CC2884-8FC0-44E7-9C48-C332B6E1944C}" type="slidenum">
              <a:rPr lang="es-ES" altLang="en-US"/>
              <a:pPr/>
              <a:t>‹#›</a:t>
            </a:fld>
            <a:endParaRPr lang="es-ES" altLang="en-US"/>
          </a:p>
        </p:txBody>
      </p:sp>
      <p:sp>
        <p:nvSpPr>
          <p:cNvPr id="7" name="Rectangle 6">
            <a:extLst>
              <a:ext uri="{FF2B5EF4-FFF2-40B4-BE49-F238E27FC236}">
                <a16:creationId xmlns:a16="http://schemas.microsoft.com/office/drawing/2014/main" id="{9ED2B435-83D2-46A9-8538-754858B88993}"/>
              </a:ext>
            </a:extLst>
          </p:cNvPr>
          <p:cNvSpPr/>
          <p:nvPr userDrawn="1"/>
        </p:nvSpPr>
        <p:spPr>
          <a:xfrm>
            <a:off x="8117119" y="6669360"/>
            <a:ext cx="1008112" cy="188640"/>
          </a:xfrm>
          <a:prstGeom prst="rect">
            <a:avLst/>
          </a:prstGeom>
          <a:solidFill>
            <a:srgbClr val="D9D9D9"/>
          </a:solidFill>
          <a:ln>
            <a:solidFill>
              <a:srgbClr val="D8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9187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A5C9-99F9-450E-9849-F4216B3C7A6D}"/>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2C974A-CF8A-4BF0-8A9F-22A9767F38A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a:extLst>
              <a:ext uri="{FF2B5EF4-FFF2-40B4-BE49-F238E27FC236}">
                <a16:creationId xmlns:a16="http://schemas.microsoft.com/office/drawing/2014/main" id="{30DAA62F-38CF-4B26-8395-AB67DFD465D9}"/>
              </a:ext>
            </a:extLst>
          </p:cNvPr>
          <p:cNvSpPr>
            <a:spLocks noGrp="1"/>
          </p:cNvSpPr>
          <p:nvPr>
            <p:ph type="dt" sz="half" idx="10"/>
          </p:nvPr>
        </p:nvSpPr>
        <p:spPr/>
        <p:txBody>
          <a:bodyPr/>
          <a:lstStyle>
            <a:lvl1pPr>
              <a:defRPr/>
            </a:lvl1pPr>
          </a:lstStyle>
          <a:p>
            <a:endParaRPr lang="es-ES" altLang="en-US"/>
          </a:p>
        </p:txBody>
      </p:sp>
      <p:sp>
        <p:nvSpPr>
          <p:cNvPr id="5" name="Footer Placeholder 4">
            <a:extLst>
              <a:ext uri="{FF2B5EF4-FFF2-40B4-BE49-F238E27FC236}">
                <a16:creationId xmlns:a16="http://schemas.microsoft.com/office/drawing/2014/main" id="{407FEF84-A4AA-4466-8DBC-AE553F172EBB}"/>
              </a:ext>
            </a:extLst>
          </p:cNvPr>
          <p:cNvSpPr>
            <a:spLocks noGrp="1"/>
          </p:cNvSpPr>
          <p:nvPr>
            <p:ph type="ftr" sz="quarter" idx="11"/>
          </p:nvPr>
        </p:nvSpPr>
        <p:spPr/>
        <p:txBody>
          <a:bodyPr/>
          <a:lstStyle>
            <a:lvl1pPr>
              <a:defRPr/>
            </a:lvl1pPr>
          </a:lstStyle>
          <a:p>
            <a:endParaRPr lang="es-ES" altLang="en-US"/>
          </a:p>
        </p:txBody>
      </p:sp>
      <p:sp>
        <p:nvSpPr>
          <p:cNvPr id="6" name="Slide Number Placeholder 5">
            <a:extLst>
              <a:ext uri="{FF2B5EF4-FFF2-40B4-BE49-F238E27FC236}">
                <a16:creationId xmlns:a16="http://schemas.microsoft.com/office/drawing/2014/main" id="{B5CE4667-8092-468F-A49D-9FA25F96A09B}"/>
              </a:ext>
            </a:extLst>
          </p:cNvPr>
          <p:cNvSpPr>
            <a:spLocks noGrp="1"/>
          </p:cNvSpPr>
          <p:nvPr>
            <p:ph type="sldNum" sz="quarter" idx="12"/>
          </p:nvPr>
        </p:nvSpPr>
        <p:spPr/>
        <p:txBody>
          <a:bodyPr/>
          <a:lstStyle>
            <a:lvl1pPr>
              <a:defRPr/>
            </a:lvl1pPr>
          </a:lstStyle>
          <a:p>
            <a:fld id="{95A7A16B-886B-4DCB-9831-7CB0ECB9B960}" type="slidenum">
              <a:rPr lang="es-ES" altLang="en-US"/>
              <a:pPr/>
              <a:t>‹#›</a:t>
            </a:fld>
            <a:endParaRPr lang="es-ES" altLang="en-US"/>
          </a:p>
        </p:txBody>
      </p:sp>
      <p:sp>
        <p:nvSpPr>
          <p:cNvPr id="7" name="Rectangle 6">
            <a:extLst>
              <a:ext uri="{FF2B5EF4-FFF2-40B4-BE49-F238E27FC236}">
                <a16:creationId xmlns:a16="http://schemas.microsoft.com/office/drawing/2014/main" id="{83C6B9BB-0B7A-4194-BEDB-E10ECE651E15}"/>
              </a:ext>
            </a:extLst>
          </p:cNvPr>
          <p:cNvSpPr/>
          <p:nvPr userDrawn="1"/>
        </p:nvSpPr>
        <p:spPr>
          <a:xfrm>
            <a:off x="8117119" y="6669360"/>
            <a:ext cx="1008112" cy="188640"/>
          </a:xfrm>
          <a:prstGeom prst="rect">
            <a:avLst/>
          </a:prstGeom>
          <a:solidFill>
            <a:srgbClr val="D9D9D9"/>
          </a:solidFill>
          <a:ln>
            <a:solidFill>
              <a:srgbClr val="D8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6532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9EABE-3C8F-4C0A-A612-3111C7B239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A59961-DE07-46AF-AD51-84702D9EFAFD}"/>
              </a:ext>
            </a:extLst>
          </p:cNvPr>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315DC8-7363-4845-9D37-8071007C3312}"/>
              </a:ext>
            </a:extLst>
          </p:cNvPr>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3EA4397-7F8D-41F6-AECB-CCDB98226306}"/>
              </a:ext>
            </a:extLst>
          </p:cNvPr>
          <p:cNvSpPr>
            <a:spLocks noGrp="1"/>
          </p:cNvSpPr>
          <p:nvPr>
            <p:ph type="dt" sz="half" idx="10"/>
          </p:nvPr>
        </p:nvSpPr>
        <p:spPr/>
        <p:txBody>
          <a:bodyPr/>
          <a:lstStyle>
            <a:lvl1pPr>
              <a:defRPr/>
            </a:lvl1pPr>
          </a:lstStyle>
          <a:p>
            <a:endParaRPr lang="es-ES" altLang="en-US"/>
          </a:p>
        </p:txBody>
      </p:sp>
      <p:sp>
        <p:nvSpPr>
          <p:cNvPr id="6" name="Footer Placeholder 5">
            <a:extLst>
              <a:ext uri="{FF2B5EF4-FFF2-40B4-BE49-F238E27FC236}">
                <a16:creationId xmlns:a16="http://schemas.microsoft.com/office/drawing/2014/main" id="{901A808C-9EFF-4AF8-ACFA-0213D4515425}"/>
              </a:ext>
            </a:extLst>
          </p:cNvPr>
          <p:cNvSpPr>
            <a:spLocks noGrp="1"/>
          </p:cNvSpPr>
          <p:nvPr>
            <p:ph type="ftr" sz="quarter" idx="11"/>
          </p:nvPr>
        </p:nvSpPr>
        <p:spPr/>
        <p:txBody>
          <a:bodyPr/>
          <a:lstStyle>
            <a:lvl1pPr>
              <a:defRPr/>
            </a:lvl1pPr>
          </a:lstStyle>
          <a:p>
            <a:endParaRPr lang="es-ES" altLang="en-US"/>
          </a:p>
        </p:txBody>
      </p:sp>
      <p:sp>
        <p:nvSpPr>
          <p:cNvPr id="7" name="Slide Number Placeholder 6">
            <a:extLst>
              <a:ext uri="{FF2B5EF4-FFF2-40B4-BE49-F238E27FC236}">
                <a16:creationId xmlns:a16="http://schemas.microsoft.com/office/drawing/2014/main" id="{FD88B76C-D53A-4916-BA2B-70F7B94FCE6B}"/>
              </a:ext>
            </a:extLst>
          </p:cNvPr>
          <p:cNvSpPr>
            <a:spLocks noGrp="1"/>
          </p:cNvSpPr>
          <p:nvPr>
            <p:ph type="sldNum" sz="quarter" idx="12"/>
          </p:nvPr>
        </p:nvSpPr>
        <p:spPr/>
        <p:txBody>
          <a:bodyPr/>
          <a:lstStyle>
            <a:lvl1pPr>
              <a:defRPr/>
            </a:lvl1pPr>
          </a:lstStyle>
          <a:p>
            <a:fld id="{E4CE0EEB-4FAA-4B42-9F19-54EFE860EF55}" type="slidenum">
              <a:rPr lang="es-ES" altLang="en-US"/>
              <a:pPr/>
              <a:t>‹#›</a:t>
            </a:fld>
            <a:endParaRPr lang="es-ES" altLang="en-US"/>
          </a:p>
        </p:txBody>
      </p:sp>
      <p:sp>
        <p:nvSpPr>
          <p:cNvPr id="8" name="Rectangle 7">
            <a:extLst>
              <a:ext uri="{FF2B5EF4-FFF2-40B4-BE49-F238E27FC236}">
                <a16:creationId xmlns:a16="http://schemas.microsoft.com/office/drawing/2014/main" id="{60F4D995-3C9E-4EAC-A574-18A695A94FC0}"/>
              </a:ext>
            </a:extLst>
          </p:cNvPr>
          <p:cNvSpPr/>
          <p:nvPr userDrawn="1"/>
        </p:nvSpPr>
        <p:spPr>
          <a:xfrm>
            <a:off x="8117119" y="6669360"/>
            <a:ext cx="1008112" cy="188640"/>
          </a:xfrm>
          <a:prstGeom prst="rect">
            <a:avLst/>
          </a:prstGeom>
          <a:solidFill>
            <a:srgbClr val="D9D9D9"/>
          </a:solidFill>
          <a:ln>
            <a:solidFill>
              <a:srgbClr val="D8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4343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3989A-1A61-4E65-B326-D415ABD5506C}"/>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433DD7F-32F2-47D8-B767-F47DE5D7B86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525E99F-74A9-44DC-A60C-752184CDA7AD}"/>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CA37C3F-DCAA-4DCB-92E7-AE6399169BE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DBC8134-3D08-49D8-9F00-2690393C31EF}"/>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B9A7F42-DC2A-4C18-9440-91AB49390C3F}"/>
              </a:ext>
            </a:extLst>
          </p:cNvPr>
          <p:cNvSpPr>
            <a:spLocks noGrp="1"/>
          </p:cNvSpPr>
          <p:nvPr>
            <p:ph type="dt" sz="half" idx="10"/>
          </p:nvPr>
        </p:nvSpPr>
        <p:spPr/>
        <p:txBody>
          <a:bodyPr/>
          <a:lstStyle>
            <a:lvl1pPr>
              <a:defRPr/>
            </a:lvl1pPr>
          </a:lstStyle>
          <a:p>
            <a:endParaRPr lang="es-ES" altLang="en-US"/>
          </a:p>
        </p:txBody>
      </p:sp>
      <p:sp>
        <p:nvSpPr>
          <p:cNvPr id="8" name="Footer Placeholder 7">
            <a:extLst>
              <a:ext uri="{FF2B5EF4-FFF2-40B4-BE49-F238E27FC236}">
                <a16:creationId xmlns:a16="http://schemas.microsoft.com/office/drawing/2014/main" id="{CB935409-C30C-4A5B-8330-6160E02E7DDF}"/>
              </a:ext>
            </a:extLst>
          </p:cNvPr>
          <p:cNvSpPr>
            <a:spLocks noGrp="1"/>
          </p:cNvSpPr>
          <p:nvPr>
            <p:ph type="ftr" sz="quarter" idx="11"/>
          </p:nvPr>
        </p:nvSpPr>
        <p:spPr/>
        <p:txBody>
          <a:bodyPr/>
          <a:lstStyle>
            <a:lvl1pPr>
              <a:defRPr/>
            </a:lvl1pPr>
          </a:lstStyle>
          <a:p>
            <a:endParaRPr lang="es-ES" altLang="en-US"/>
          </a:p>
        </p:txBody>
      </p:sp>
      <p:sp>
        <p:nvSpPr>
          <p:cNvPr id="9" name="Slide Number Placeholder 8">
            <a:extLst>
              <a:ext uri="{FF2B5EF4-FFF2-40B4-BE49-F238E27FC236}">
                <a16:creationId xmlns:a16="http://schemas.microsoft.com/office/drawing/2014/main" id="{FAA267C8-2354-45BF-B05B-0D79F147E132}"/>
              </a:ext>
            </a:extLst>
          </p:cNvPr>
          <p:cNvSpPr>
            <a:spLocks noGrp="1"/>
          </p:cNvSpPr>
          <p:nvPr>
            <p:ph type="sldNum" sz="quarter" idx="12"/>
          </p:nvPr>
        </p:nvSpPr>
        <p:spPr/>
        <p:txBody>
          <a:bodyPr/>
          <a:lstStyle>
            <a:lvl1pPr>
              <a:defRPr/>
            </a:lvl1pPr>
          </a:lstStyle>
          <a:p>
            <a:fld id="{6F5370D0-2A4B-4CB6-85C7-D96B3CD0E6BC}" type="slidenum">
              <a:rPr lang="es-ES" altLang="en-US"/>
              <a:pPr/>
              <a:t>‹#›</a:t>
            </a:fld>
            <a:endParaRPr lang="es-ES" altLang="en-US"/>
          </a:p>
        </p:txBody>
      </p:sp>
      <p:sp>
        <p:nvSpPr>
          <p:cNvPr id="10" name="Rectangle 9">
            <a:extLst>
              <a:ext uri="{FF2B5EF4-FFF2-40B4-BE49-F238E27FC236}">
                <a16:creationId xmlns:a16="http://schemas.microsoft.com/office/drawing/2014/main" id="{8B12CDF7-1082-4065-ADB4-E702656F7422}"/>
              </a:ext>
            </a:extLst>
          </p:cNvPr>
          <p:cNvSpPr/>
          <p:nvPr userDrawn="1"/>
        </p:nvSpPr>
        <p:spPr>
          <a:xfrm>
            <a:off x="8117119" y="6669360"/>
            <a:ext cx="1008112" cy="188640"/>
          </a:xfrm>
          <a:prstGeom prst="rect">
            <a:avLst/>
          </a:prstGeom>
          <a:solidFill>
            <a:srgbClr val="D9D9D9"/>
          </a:solidFill>
          <a:ln>
            <a:solidFill>
              <a:srgbClr val="D8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1160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D0BC3-52D2-4140-A9E3-0886604D61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20A7373-BC7D-4F46-98E1-278A01C0114B}"/>
              </a:ext>
            </a:extLst>
          </p:cNvPr>
          <p:cNvSpPr>
            <a:spLocks noGrp="1"/>
          </p:cNvSpPr>
          <p:nvPr>
            <p:ph type="dt" sz="half" idx="10"/>
          </p:nvPr>
        </p:nvSpPr>
        <p:spPr/>
        <p:txBody>
          <a:bodyPr/>
          <a:lstStyle>
            <a:lvl1pPr>
              <a:defRPr/>
            </a:lvl1pPr>
          </a:lstStyle>
          <a:p>
            <a:endParaRPr lang="es-ES" altLang="en-US"/>
          </a:p>
        </p:txBody>
      </p:sp>
      <p:sp>
        <p:nvSpPr>
          <p:cNvPr id="4" name="Footer Placeholder 3">
            <a:extLst>
              <a:ext uri="{FF2B5EF4-FFF2-40B4-BE49-F238E27FC236}">
                <a16:creationId xmlns:a16="http://schemas.microsoft.com/office/drawing/2014/main" id="{2737A590-DF2B-40D4-B3F0-289704BB38A0}"/>
              </a:ext>
            </a:extLst>
          </p:cNvPr>
          <p:cNvSpPr>
            <a:spLocks noGrp="1"/>
          </p:cNvSpPr>
          <p:nvPr>
            <p:ph type="ftr" sz="quarter" idx="11"/>
          </p:nvPr>
        </p:nvSpPr>
        <p:spPr/>
        <p:txBody>
          <a:bodyPr/>
          <a:lstStyle>
            <a:lvl1pPr>
              <a:defRPr/>
            </a:lvl1pPr>
          </a:lstStyle>
          <a:p>
            <a:endParaRPr lang="es-ES" altLang="en-US"/>
          </a:p>
        </p:txBody>
      </p:sp>
      <p:sp>
        <p:nvSpPr>
          <p:cNvPr id="5" name="Slide Number Placeholder 4">
            <a:extLst>
              <a:ext uri="{FF2B5EF4-FFF2-40B4-BE49-F238E27FC236}">
                <a16:creationId xmlns:a16="http://schemas.microsoft.com/office/drawing/2014/main" id="{04B0E665-B930-4B8A-AC37-74A5C48A1E2A}"/>
              </a:ext>
            </a:extLst>
          </p:cNvPr>
          <p:cNvSpPr>
            <a:spLocks noGrp="1"/>
          </p:cNvSpPr>
          <p:nvPr>
            <p:ph type="sldNum" sz="quarter" idx="12"/>
          </p:nvPr>
        </p:nvSpPr>
        <p:spPr/>
        <p:txBody>
          <a:bodyPr/>
          <a:lstStyle>
            <a:lvl1pPr>
              <a:defRPr/>
            </a:lvl1pPr>
          </a:lstStyle>
          <a:p>
            <a:fld id="{BCA28026-70F1-4EDA-9552-4DCB00B1FC38}" type="slidenum">
              <a:rPr lang="es-ES" altLang="en-US"/>
              <a:pPr/>
              <a:t>‹#›</a:t>
            </a:fld>
            <a:endParaRPr lang="es-ES" altLang="en-US"/>
          </a:p>
        </p:txBody>
      </p:sp>
      <p:sp>
        <p:nvSpPr>
          <p:cNvPr id="6" name="Rectangle 5">
            <a:extLst>
              <a:ext uri="{FF2B5EF4-FFF2-40B4-BE49-F238E27FC236}">
                <a16:creationId xmlns:a16="http://schemas.microsoft.com/office/drawing/2014/main" id="{2C00778E-5728-4933-A9E2-54059790D99D}"/>
              </a:ext>
            </a:extLst>
          </p:cNvPr>
          <p:cNvSpPr/>
          <p:nvPr userDrawn="1"/>
        </p:nvSpPr>
        <p:spPr>
          <a:xfrm>
            <a:off x="8117119" y="6669360"/>
            <a:ext cx="1008112" cy="188640"/>
          </a:xfrm>
          <a:prstGeom prst="rect">
            <a:avLst/>
          </a:prstGeom>
          <a:solidFill>
            <a:srgbClr val="D9D9D9"/>
          </a:solidFill>
          <a:ln>
            <a:solidFill>
              <a:srgbClr val="D8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9177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49DE9A-F25C-42F4-8634-F9E419417B82}"/>
              </a:ext>
            </a:extLst>
          </p:cNvPr>
          <p:cNvSpPr>
            <a:spLocks noGrp="1"/>
          </p:cNvSpPr>
          <p:nvPr>
            <p:ph type="dt" sz="half" idx="10"/>
          </p:nvPr>
        </p:nvSpPr>
        <p:spPr/>
        <p:txBody>
          <a:bodyPr/>
          <a:lstStyle>
            <a:lvl1pPr>
              <a:defRPr/>
            </a:lvl1pPr>
          </a:lstStyle>
          <a:p>
            <a:endParaRPr lang="es-ES" altLang="en-US"/>
          </a:p>
        </p:txBody>
      </p:sp>
      <p:sp>
        <p:nvSpPr>
          <p:cNvPr id="3" name="Footer Placeholder 2">
            <a:extLst>
              <a:ext uri="{FF2B5EF4-FFF2-40B4-BE49-F238E27FC236}">
                <a16:creationId xmlns:a16="http://schemas.microsoft.com/office/drawing/2014/main" id="{57C17059-9BD3-454B-A31E-07426C8D80D6}"/>
              </a:ext>
            </a:extLst>
          </p:cNvPr>
          <p:cNvSpPr>
            <a:spLocks noGrp="1"/>
          </p:cNvSpPr>
          <p:nvPr>
            <p:ph type="ftr" sz="quarter" idx="11"/>
          </p:nvPr>
        </p:nvSpPr>
        <p:spPr/>
        <p:txBody>
          <a:bodyPr/>
          <a:lstStyle>
            <a:lvl1pPr>
              <a:defRPr/>
            </a:lvl1pPr>
          </a:lstStyle>
          <a:p>
            <a:endParaRPr lang="es-ES" altLang="en-US"/>
          </a:p>
        </p:txBody>
      </p:sp>
      <p:sp>
        <p:nvSpPr>
          <p:cNvPr id="4" name="Slide Number Placeholder 3">
            <a:extLst>
              <a:ext uri="{FF2B5EF4-FFF2-40B4-BE49-F238E27FC236}">
                <a16:creationId xmlns:a16="http://schemas.microsoft.com/office/drawing/2014/main" id="{41462103-8175-4F05-8797-103D965831DF}"/>
              </a:ext>
            </a:extLst>
          </p:cNvPr>
          <p:cNvSpPr>
            <a:spLocks noGrp="1"/>
          </p:cNvSpPr>
          <p:nvPr>
            <p:ph type="sldNum" sz="quarter" idx="12"/>
          </p:nvPr>
        </p:nvSpPr>
        <p:spPr/>
        <p:txBody>
          <a:bodyPr/>
          <a:lstStyle>
            <a:lvl1pPr>
              <a:defRPr/>
            </a:lvl1pPr>
          </a:lstStyle>
          <a:p>
            <a:fld id="{63790303-5341-41E6-A848-B9EAC488624F}" type="slidenum">
              <a:rPr lang="es-ES" altLang="en-US"/>
              <a:pPr/>
              <a:t>‹#›</a:t>
            </a:fld>
            <a:endParaRPr lang="es-ES" altLang="en-US"/>
          </a:p>
        </p:txBody>
      </p:sp>
      <p:sp>
        <p:nvSpPr>
          <p:cNvPr id="5" name="Rectangle 4">
            <a:extLst>
              <a:ext uri="{FF2B5EF4-FFF2-40B4-BE49-F238E27FC236}">
                <a16:creationId xmlns:a16="http://schemas.microsoft.com/office/drawing/2014/main" id="{6D38A3B2-E914-4C2F-81F0-A6F4FF0E9114}"/>
              </a:ext>
            </a:extLst>
          </p:cNvPr>
          <p:cNvSpPr/>
          <p:nvPr userDrawn="1"/>
        </p:nvSpPr>
        <p:spPr>
          <a:xfrm>
            <a:off x="8117119" y="6669360"/>
            <a:ext cx="1008112" cy="188640"/>
          </a:xfrm>
          <a:prstGeom prst="rect">
            <a:avLst/>
          </a:prstGeom>
          <a:solidFill>
            <a:srgbClr val="D9D9D9"/>
          </a:solidFill>
          <a:ln>
            <a:solidFill>
              <a:srgbClr val="D8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92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4AC7F-9D84-4CA8-9CE9-D02924FF8C36}"/>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79F7EEF-B7EE-410A-BB37-7B6E35A5D20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F2B994-2646-43A7-A9AC-A53800606A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662ED-9844-485F-83D2-E83640418942}"/>
              </a:ext>
            </a:extLst>
          </p:cNvPr>
          <p:cNvSpPr>
            <a:spLocks noGrp="1"/>
          </p:cNvSpPr>
          <p:nvPr>
            <p:ph type="dt" sz="half" idx="10"/>
          </p:nvPr>
        </p:nvSpPr>
        <p:spPr/>
        <p:txBody>
          <a:bodyPr/>
          <a:lstStyle>
            <a:lvl1pPr>
              <a:defRPr/>
            </a:lvl1pPr>
          </a:lstStyle>
          <a:p>
            <a:endParaRPr lang="es-ES" altLang="en-US"/>
          </a:p>
        </p:txBody>
      </p:sp>
      <p:sp>
        <p:nvSpPr>
          <p:cNvPr id="6" name="Footer Placeholder 5">
            <a:extLst>
              <a:ext uri="{FF2B5EF4-FFF2-40B4-BE49-F238E27FC236}">
                <a16:creationId xmlns:a16="http://schemas.microsoft.com/office/drawing/2014/main" id="{BBBE4AE3-3C6B-44BC-8904-E99CD81F962F}"/>
              </a:ext>
            </a:extLst>
          </p:cNvPr>
          <p:cNvSpPr>
            <a:spLocks noGrp="1"/>
          </p:cNvSpPr>
          <p:nvPr>
            <p:ph type="ftr" sz="quarter" idx="11"/>
          </p:nvPr>
        </p:nvSpPr>
        <p:spPr/>
        <p:txBody>
          <a:bodyPr/>
          <a:lstStyle>
            <a:lvl1pPr>
              <a:defRPr/>
            </a:lvl1pPr>
          </a:lstStyle>
          <a:p>
            <a:endParaRPr lang="es-ES" altLang="en-US"/>
          </a:p>
        </p:txBody>
      </p:sp>
      <p:sp>
        <p:nvSpPr>
          <p:cNvPr id="7" name="Slide Number Placeholder 6">
            <a:extLst>
              <a:ext uri="{FF2B5EF4-FFF2-40B4-BE49-F238E27FC236}">
                <a16:creationId xmlns:a16="http://schemas.microsoft.com/office/drawing/2014/main" id="{8A697C1C-2AE4-4AAA-822B-B794390EFE67}"/>
              </a:ext>
            </a:extLst>
          </p:cNvPr>
          <p:cNvSpPr>
            <a:spLocks noGrp="1"/>
          </p:cNvSpPr>
          <p:nvPr>
            <p:ph type="sldNum" sz="quarter" idx="12"/>
          </p:nvPr>
        </p:nvSpPr>
        <p:spPr/>
        <p:txBody>
          <a:bodyPr/>
          <a:lstStyle>
            <a:lvl1pPr>
              <a:defRPr/>
            </a:lvl1pPr>
          </a:lstStyle>
          <a:p>
            <a:fld id="{DA83641E-22F3-4196-87C5-C329DEDEFD35}" type="slidenum">
              <a:rPr lang="es-ES" altLang="en-US"/>
              <a:pPr/>
              <a:t>‹#›</a:t>
            </a:fld>
            <a:endParaRPr lang="es-ES" altLang="en-US"/>
          </a:p>
        </p:txBody>
      </p:sp>
      <p:sp>
        <p:nvSpPr>
          <p:cNvPr id="8" name="Rectangle 7">
            <a:extLst>
              <a:ext uri="{FF2B5EF4-FFF2-40B4-BE49-F238E27FC236}">
                <a16:creationId xmlns:a16="http://schemas.microsoft.com/office/drawing/2014/main" id="{200A4D1F-A46C-4F56-BB73-47A5C15D2D9C}"/>
              </a:ext>
            </a:extLst>
          </p:cNvPr>
          <p:cNvSpPr/>
          <p:nvPr userDrawn="1"/>
        </p:nvSpPr>
        <p:spPr>
          <a:xfrm>
            <a:off x="8117119" y="6669360"/>
            <a:ext cx="1008112" cy="188640"/>
          </a:xfrm>
          <a:prstGeom prst="rect">
            <a:avLst/>
          </a:prstGeom>
          <a:solidFill>
            <a:srgbClr val="D9D9D9"/>
          </a:solidFill>
          <a:ln>
            <a:solidFill>
              <a:srgbClr val="D8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5758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6B0B9-F034-4FE1-80FB-62DC63FE4281}"/>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71FA3CF-3C03-4071-A696-0EDE337A0B90}"/>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372B8A-3828-46E0-80EF-27D954F541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91832D-A595-4A57-8CB6-D257BDA6C1DD}"/>
              </a:ext>
            </a:extLst>
          </p:cNvPr>
          <p:cNvSpPr>
            <a:spLocks noGrp="1"/>
          </p:cNvSpPr>
          <p:nvPr>
            <p:ph type="dt" sz="half" idx="10"/>
          </p:nvPr>
        </p:nvSpPr>
        <p:spPr/>
        <p:txBody>
          <a:bodyPr/>
          <a:lstStyle>
            <a:lvl1pPr>
              <a:defRPr/>
            </a:lvl1pPr>
          </a:lstStyle>
          <a:p>
            <a:endParaRPr lang="es-ES" altLang="en-US"/>
          </a:p>
        </p:txBody>
      </p:sp>
      <p:sp>
        <p:nvSpPr>
          <p:cNvPr id="6" name="Footer Placeholder 5">
            <a:extLst>
              <a:ext uri="{FF2B5EF4-FFF2-40B4-BE49-F238E27FC236}">
                <a16:creationId xmlns:a16="http://schemas.microsoft.com/office/drawing/2014/main" id="{576BAABA-6B3E-4AA5-8FF3-50AE1F974E2F}"/>
              </a:ext>
            </a:extLst>
          </p:cNvPr>
          <p:cNvSpPr>
            <a:spLocks noGrp="1"/>
          </p:cNvSpPr>
          <p:nvPr>
            <p:ph type="ftr" sz="quarter" idx="11"/>
          </p:nvPr>
        </p:nvSpPr>
        <p:spPr/>
        <p:txBody>
          <a:bodyPr/>
          <a:lstStyle>
            <a:lvl1pPr>
              <a:defRPr/>
            </a:lvl1pPr>
          </a:lstStyle>
          <a:p>
            <a:endParaRPr lang="es-ES" altLang="en-US"/>
          </a:p>
        </p:txBody>
      </p:sp>
      <p:sp>
        <p:nvSpPr>
          <p:cNvPr id="7" name="Slide Number Placeholder 6">
            <a:extLst>
              <a:ext uri="{FF2B5EF4-FFF2-40B4-BE49-F238E27FC236}">
                <a16:creationId xmlns:a16="http://schemas.microsoft.com/office/drawing/2014/main" id="{AB4E1F76-1F1A-4FAE-A3A7-CD64F96AE8C3}"/>
              </a:ext>
            </a:extLst>
          </p:cNvPr>
          <p:cNvSpPr>
            <a:spLocks noGrp="1"/>
          </p:cNvSpPr>
          <p:nvPr>
            <p:ph type="sldNum" sz="quarter" idx="12"/>
          </p:nvPr>
        </p:nvSpPr>
        <p:spPr/>
        <p:txBody>
          <a:bodyPr/>
          <a:lstStyle>
            <a:lvl1pPr>
              <a:defRPr/>
            </a:lvl1pPr>
          </a:lstStyle>
          <a:p>
            <a:fld id="{32010E1C-2E8B-44A5-9879-5044D162EADF}" type="slidenum">
              <a:rPr lang="es-ES" altLang="en-US"/>
              <a:pPr/>
              <a:t>‹#›</a:t>
            </a:fld>
            <a:endParaRPr lang="es-ES" altLang="en-US"/>
          </a:p>
        </p:txBody>
      </p:sp>
      <p:sp>
        <p:nvSpPr>
          <p:cNvPr id="8" name="Rectangle 7">
            <a:extLst>
              <a:ext uri="{FF2B5EF4-FFF2-40B4-BE49-F238E27FC236}">
                <a16:creationId xmlns:a16="http://schemas.microsoft.com/office/drawing/2014/main" id="{A6DD216D-F4A0-441B-99A7-F2DA8723AC81}"/>
              </a:ext>
            </a:extLst>
          </p:cNvPr>
          <p:cNvSpPr/>
          <p:nvPr userDrawn="1"/>
        </p:nvSpPr>
        <p:spPr>
          <a:xfrm>
            <a:off x="8117119" y="6669360"/>
            <a:ext cx="1008112" cy="188640"/>
          </a:xfrm>
          <a:prstGeom prst="rect">
            <a:avLst/>
          </a:prstGeom>
          <a:solidFill>
            <a:srgbClr val="D9D9D9"/>
          </a:solidFill>
          <a:ln>
            <a:solidFill>
              <a:srgbClr val="D8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595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F4A44E0-4DC2-4EF5-8DF1-61402E38FBD3}"/>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n-US"/>
              <a:t>Haga clic para cambiar el estilo de título	</a:t>
            </a:r>
          </a:p>
        </p:txBody>
      </p:sp>
      <p:sp>
        <p:nvSpPr>
          <p:cNvPr id="1027" name="Rectangle 3">
            <a:extLst>
              <a:ext uri="{FF2B5EF4-FFF2-40B4-BE49-F238E27FC236}">
                <a16:creationId xmlns:a16="http://schemas.microsoft.com/office/drawing/2014/main" id="{D0686510-CDA9-489A-946C-B4D6FB05945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n-US"/>
              <a:t>Haga clic para modificar el estilo de texto del patrón</a:t>
            </a:r>
          </a:p>
          <a:p>
            <a:pPr lvl="1"/>
            <a:r>
              <a:rPr lang="es-ES" altLang="en-US"/>
              <a:t>Segundo nivel</a:t>
            </a:r>
          </a:p>
          <a:p>
            <a:pPr lvl="2"/>
            <a:r>
              <a:rPr lang="es-ES" altLang="en-US"/>
              <a:t>Tercer nivel</a:t>
            </a:r>
          </a:p>
          <a:p>
            <a:pPr lvl="3"/>
            <a:r>
              <a:rPr lang="es-ES" altLang="en-US"/>
              <a:t>Cuarto nivel</a:t>
            </a:r>
          </a:p>
          <a:p>
            <a:pPr lvl="4"/>
            <a:r>
              <a:rPr lang="es-ES" altLang="en-US"/>
              <a:t>Quinto nivel</a:t>
            </a:r>
          </a:p>
        </p:txBody>
      </p:sp>
      <p:sp>
        <p:nvSpPr>
          <p:cNvPr id="1028" name="Rectangle 4">
            <a:extLst>
              <a:ext uri="{FF2B5EF4-FFF2-40B4-BE49-F238E27FC236}">
                <a16:creationId xmlns:a16="http://schemas.microsoft.com/office/drawing/2014/main" id="{947290FD-9927-4E27-AE1C-DE1CBEB13DD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s-ES" altLang="en-US"/>
          </a:p>
        </p:txBody>
      </p:sp>
      <p:sp>
        <p:nvSpPr>
          <p:cNvPr id="1029" name="Rectangle 5">
            <a:extLst>
              <a:ext uri="{FF2B5EF4-FFF2-40B4-BE49-F238E27FC236}">
                <a16:creationId xmlns:a16="http://schemas.microsoft.com/office/drawing/2014/main" id="{2A3421C0-CC7F-4E60-9A79-AA48E0554136}"/>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s-ES" altLang="en-US"/>
          </a:p>
        </p:txBody>
      </p:sp>
      <p:sp>
        <p:nvSpPr>
          <p:cNvPr id="1030" name="Rectangle 6">
            <a:extLst>
              <a:ext uri="{FF2B5EF4-FFF2-40B4-BE49-F238E27FC236}">
                <a16:creationId xmlns:a16="http://schemas.microsoft.com/office/drawing/2014/main" id="{9CEF86C5-3C32-4BF2-9B92-135FAD79DD6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A88789AB-38AE-41CC-B8B8-896CF9B365D4}" type="slidenum">
              <a:rPr lang="es-ES" altLang="en-US"/>
              <a:pPr/>
              <a:t>‹#›</a:t>
            </a:fld>
            <a:endParaRPr lang="es-E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en.wikipedia.org/wiki/Olympic_Games" TargetMode="External"/><Relationship Id="rId3" Type="http://schemas.openxmlformats.org/officeDocument/2006/relationships/hyperlink" Target="https://databank.worldbank.org/source/world-development-indicators" TargetMode="External"/><Relationship Id="rId7" Type="http://schemas.openxmlformats.org/officeDocument/2006/relationships/hyperlink" Target="https://olympicsapi.docs.apiary.io/#reference/olympics/medals-collection/retrieve-olympic-game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www.kaggle.com/heesoo37/120-years-of-olympic-history-athletes-and-results" TargetMode="External"/><Relationship Id="rId5" Type="http://schemas.openxmlformats.org/officeDocument/2006/relationships/hyperlink" Target="https://www.kaggle.com/the-guardian/olympic-games" TargetMode="External"/><Relationship Id="rId10" Type="http://schemas.openxmlformats.org/officeDocument/2006/relationships/image" Target="../media/image4.png"/><Relationship Id="rId4" Type="http://schemas.openxmlformats.org/officeDocument/2006/relationships/hyperlink" Target="https://data.worldbank.org/indicator/ny.gdp.mktp.cd" TargetMode="External"/><Relationship Id="rId9" Type="http://schemas.openxmlformats.org/officeDocument/2006/relationships/hyperlink" Target="http://localhost:8888/notebooks/back_row_squad/Olympics_Project_Final.ipynb"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158" name="Rectangle 110">
            <a:extLst>
              <a:ext uri="{FF2B5EF4-FFF2-40B4-BE49-F238E27FC236}">
                <a16:creationId xmlns:a16="http://schemas.microsoft.com/office/drawing/2014/main" id="{BFA71867-D82E-4BAD-85C9-95E2B3D8EF2F}"/>
              </a:ext>
            </a:extLst>
          </p:cNvPr>
          <p:cNvSpPr>
            <a:spLocks noGrp="1" noChangeArrowheads="1"/>
          </p:cNvSpPr>
          <p:nvPr>
            <p:ph type="ctrTitle"/>
          </p:nvPr>
        </p:nvSpPr>
        <p:spPr>
          <a:xfrm>
            <a:off x="4538265" y="4581128"/>
            <a:ext cx="4680520" cy="1152128"/>
          </a:xfrm>
          <a:noFill/>
          <a:ln/>
        </p:spPr>
        <p:txBody>
          <a:bodyPr anchor="ctr"/>
          <a:lstStyle/>
          <a:p>
            <a:pPr algn="l"/>
            <a:r>
              <a:rPr lang="es-UY" altLang="en-US" sz="2400" b="1" dirty="0">
                <a:solidFill>
                  <a:schemeClr val="tx1"/>
                </a:solidFill>
              </a:rPr>
              <a:t>Analysis of key Country Indicators and the Olympics</a:t>
            </a:r>
            <a:endParaRPr lang="es-ES" altLang="en-US" sz="2400" b="1" dirty="0">
              <a:solidFill>
                <a:schemeClr val="tx1"/>
              </a:solidFill>
            </a:endParaRPr>
          </a:p>
        </p:txBody>
      </p:sp>
      <p:sp>
        <p:nvSpPr>
          <p:cNvPr id="2173" name="Rectangle 125">
            <a:extLst>
              <a:ext uri="{FF2B5EF4-FFF2-40B4-BE49-F238E27FC236}">
                <a16:creationId xmlns:a16="http://schemas.microsoft.com/office/drawing/2014/main" id="{E93F1C1D-81BF-4609-8992-C532A0304A9B}"/>
              </a:ext>
            </a:extLst>
          </p:cNvPr>
          <p:cNvSpPr>
            <a:spLocks noChangeArrowheads="1"/>
          </p:cNvSpPr>
          <p:nvPr/>
        </p:nvSpPr>
        <p:spPr bwMode="auto">
          <a:xfrm>
            <a:off x="4114453" y="6165304"/>
            <a:ext cx="5049341"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anose="020B0604020202020204" pitchFamily="34" charset="0"/>
                <a:cs typeface="Arial" panose="020B0604020202020204" pitchFamily="34" charset="0"/>
              </a:defRPr>
            </a:lvl1pPr>
            <a:lvl2pPr algn="ctr">
              <a:defRPr sz="4400">
                <a:solidFill>
                  <a:schemeClr val="tx2"/>
                </a:solidFill>
                <a:latin typeface="Arial" panose="020B0604020202020204" pitchFamily="34" charset="0"/>
                <a:cs typeface="Arial" panose="020B0604020202020204" pitchFamily="34" charset="0"/>
              </a:defRPr>
            </a:lvl2pPr>
            <a:lvl3pPr algn="ctr">
              <a:defRPr sz="4400">
                <a:solidFill>
                  <a:schemeClr val="tx2"/>
                </a:solidFill>
                <a:latin typeface="Arial" panose="020B0604020202020204" pitchFamily="34" charset="0"/>
                <a:cs typeface="Arial" panose="020B0604020202020204" pitchFamily="34" charset="0"/>
              </a:defRPr>
            </a:lvl3pPr>
            <a:lvl4pPr algn="ctr">
              <a:defRPr sz="4400">
                <a:solidFill>
                  <a:schemeClr val="tx2"/>
                </a:solidFill>
                <a:latin typeface="Arial" panose="020B0604020202020204" pitchFamily="34" charset="0"/>
                <a:cs typeface="Arial" panose="020B0604020202020204" pitchFamily="34" charset="0"/>
              </a:defRPr>
            </a:lvl4pPr>
            <a:lvl5pPr algn="ctr">
              <a:defRPr sz="4400">
                <a:solidFill>
                  <a:schemeClr val="tx2"/>
                </a:solidFill>
                <a:latin typeface="Arial" panose="020B0604020202020204" pitchFamily="34" charset="0"/>
                <a:cs typeface="Arial" panose="020B0604020202020204" pitchFamily="34" charset="0"/>
              </a:defRPr>
            </a:lvl5pPr>
            <a:lvl6pPr marL="4572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a:lstStyle>
          <a:p>
            <a:pPr algn="l"/>
            <a:r>
              <a:rPr lang="en-US" sz="1800" b="1" dirty="0"/>
              <a:t>Presenters: </a:t>
            </a:r>
          </a:p>
          <a:p>
            <a:pPr algn="l"/>
            <a:r>
              <a:rPr lang="en-US" sz="1400" dirty="0"/>
              <a:t>Nico </a:t>
            </a:r>
            <a:r>
              <a:rPr lang="en-US" sz="1400" dirty="0" err="1"/>
              <a:t>Boyajian</a:t>
            </a:r>
            <a:r>
              <a:rPr lang="en-US" sz="1400" dirty="0"/>
              <a:t>; Alex Fenelon; Jacob Klug; &amp; Louis </a:t>
            </a:r>
            <a:r>
              <a:rPr lang="en-US" sz="1400" dirty="0" err="1"/>
              <a:t>Mccullagh</a:t>
            </a:r>
            <a:endParaRPr lang="es-ES" altLang="en-US" sz="800" b="1" dirty="0">
              <a:solidFill>
                <a:schemeClr val="tx1"/>
              </a:solidFill>
            </a:endParaRPr>
          </a:p>
        </p:txBody>
      </p:sp>
      <p:sp>
        <p:nvSpPr>
          <p:cNvPr id="2" name="Rectangle 1">
            <a:extLst>
              <a:ext uri="{FF2B5EF4-FFF2-40B4-BE49-F238E27FC236}">
                <a16:creationId xmlns:a16="http://schemas.microsoft.com/office/drawing/2014/main" id="{726CC219-1B18-402A-9D32-F03C35466C64}"/>
              </a:ext>
            </a:extLst>
          </p:cNvPr>
          <p:cNvSpPr/>
          <p:nvPr/>
        </p:nvSpPr>
        <p:spPr>
          <a:xfrm>
            <a:off x="8117119" y="6669360"/>
            <a:ext cx="1008112" cy="188640"/>
          </a:xfrm>
          <a:prstGeom prst="rect">
            <a:avLst/>
          </a:prstGeom>
          <a:solidFill>
            <a:srgbClr val="D9D9D9"/>
          </a:solidFill>
          <a:ln>
            <a:solidFill>
              <a:srgbClr val="D8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21611-E264-45BD-8700-EB132AB8C5D6}"/>
              </a:ext>
            </a:extLst>
          </p:cNvPr>
          <p:cNvSpPr>
            <a:spLocks noGrp="1"/>
          </p:cNvSpPr>
          <p:nvPr>
            <p:ph type="title"/>
          </p:nvPr>
        </p:nvSpPr>
        <p:spPr/>
        <p:txBody>
          <a:bodyPr/>
          <a:lstStyle/>
          <a:p>
            <a:r>
              <a:rPr lang="en-US" sz="3600" dirty="0"/>
              <a:t>Gender Disparities and the Olympics</a:t>
            </a:r>
          </a:p>
        </p:txBody>
      </p:sp>
      <p:pic>
        <p:nvPicPr>
          <p:cNvPr id="6" name="Picture 5">
            <a:extLst>
              <a:ext uri="{FF2B5EF4-FFF2-40B4-BE49-F238E27FC236}">
                <a16:creationId xmlns:a16="http://schemas.microsoft.com/office/drawing/2014/main" id="{5D6DA9C3-EA97-477C-9D2E-128F99D29FE5}"/>
              </a:ext>
            </a:extLst>
          </p:cNvPr>
          <p:cNvPicPr>
            <a:picLocks noChangeAspect="1"/>
          </p:cNvPicPr>
          <p:nvPr/>
        </p:nvPicPr>
        <p:blipFill>
          <a:blip r:embed="rId2"/>
          <a:stretch>
            <a:fillRect/>
          </a:stretch>
        </p:blipFill>
        <p:spPr>
          <a:xfrm>
            <a:off x="1691680" y="1916832"/>
            <a:ext cx="5431664" cy="3619678"/>
          </a:xfrm>
          <a:prstGeom prst="rect">
            <a:avLst/>
          </a:prstGeom>
        </p:spPr>
      </p:pic>
      <p:pic>
        <p:nvPicPr>
          <p:cNvPr id="5" name="Picture 4">
            <a:extLst>
              <a:ext uri="{FF2B5EF4-FFF2-40B4-BE49-F238E27FC236}">
                <a16:creationId xmlns:a16="http://schemas.microsoft.com/office/drawing/2014/main" id="{E76DB8B2-3815-49F9-B09E-1F206C202B02}"/>
              </a:ext>
            </a:extLst>
          </p:cNvPr>
          <p:cNvPicPr>
            <a:picLocks noChangeAspect="1"/>
          </p:cNvPicPr>
          <p:nvPr/>
        </p:nvPicPr>
        <p:blipFill>
          <a:blip r:embed="rId3"/>
          <a:stretch>
            <a:fillRect/>
          </a:stretch>
        </p:blipFill>
        <p:spPr>
          <a:xfrm>
            <a:off x="1403648" y="1952054"/>
            <a:ext cx="5802905" cy="3619678"/>
          </a:xfrm>
          <a:prstGeom prst="rect">
            <a:avLst/>
          </a:prstGeom>
        </p:spPr>
      </p:pic>
      <p:pic>
        <p:nvPicPr>
          <p:cNvPr id="4" name="Content Placeholder 3">
            <a:extLst>
              <a:ext uri="{FF2B5EF4-FFF2-40B4-BE49-F238E27FC236}">
                <a16:creationId xmlns:a16="http://schemas.microsoft.com/office/drawing/2014/main" id="{CEA3709A-CF39-46C3-A727-64748B172A40}"/>
              </a:ext>
            </a:extLst>
          </p:cNvPr>
          <p:cNvPicPr>
            <a:picLocks noGrp="1" noChangeAspect="1"/>
          </p:cNvPicPr>
          <p:nvPr>
            <p:ph idx="1"/>
          </p:nvPr>
        </p:nvPicPr>
        <p:blipFill>
          <a:blip r:embed="rId4"/>
          <a:stretch>
            <a:fillRect/>
          </a:stretch>
        </p:blipFill>
        <p:spPr>
          <a:xfrm>
            <a:off x="1691680" y="1952599"/>
            <a:ext cx="5612501" cy="3664028"/>
          </a:xfrm>
          <a:prstGeom prst="rect">
            <a:avLst/>
          </a:prstGeom>
        </p:spPr>
      </p:pic>
    </p:spTree>
    <p:extLst>
      <p:ext uri="{BB962C8B-B14F-4D97-AF65-F5344CB8AC3E}">
        <p14:creationId xmlns:p14="http://schemas.microsoft.com/office/powerpoint/2010/main" val="2993727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436FA-25E8-4A69-B0D4-715CB9DF33C4}"/>
              </a:ext>
            </a:extLst>
          </p:cNvPr>
          <p:cNvSpPr>
            <a:spLocks noGrp="1"/>
          </p:cNvSpPr>
          <p:nvPr>
            <p:ph type="title"/>
          </p:nvPr>
        </p:nvSpPr>
        <p:spPr/>
        <p:txBody>
          <a:bodyPr/>
          <a:lstStyle/>
          <a:p>
            <a:r>
              <a:rPr lang="en-US" dirty="0"/>
              <a:t>Additional Questions to Explore</a:t>
            </a:r>
          </a:p>
        </p:txBody>
      </p:sp>
      <p:sp>
        <p:nvSpPr>
          <p:cNvPr id="3" name="Content Placeholder 2">
            <a:extLst>
              <a:ext uri="{FF2B5EF4-FFF2-40B4-BE49-F238E27FC236}">
                <a16:creationId xmlns:a16="http://schemas.microsoft.com/office/drawing/2014/main" id="{81CD4730-9B68-4278-AA0F-7D2768F30A6B}"/>
              </a:ext>
            </a:extLst>
          </p:cNvPr>
          <p:cNvSpPr>
            <a:spLocks noGrp="1"/>
          </p:cNvSpPr>
          <p:nvPr>
            <p:ph idx="1"/>
          </p:nvPr>
        </p:nvSpPr>
        <p:spPr>
          <a:xfrm>
            <a:off x="457200" y="1844824"/>
            <a:ext cx="8229600" cy="3196952"/>
          </a:xfrm>
        </p:spPr>
        <p:txBody>
          <a:bodyPr/>
          <a:lstStyle/>
          <a:p>
            <a:r>
              <a:rPr lang="en-US" sz="1400" dirty="0"/>
              <a:t>How has the cost of the Olympics changed over time?</a:t>
            </a:r>
          </a:p>
          <a:p>
            <a:pPr marL="0" indent="0">
              <a:buNone/>
            </a:pPr>
            <a:endParaRPr lang="en-US" sz="1100" dirty="0"/>
          </a:p>
          <a:p>
            <a:r>
              <a:rPr lang="en-US" sz="1400" dirty="0"/>
              <a:t>What is the difference between the host country’s GDP and cost of hosting?</a:t>
            </a:r>
          </a:p>
          <a:p>
            <a:pPr marL="0" indent="0">
              <a:buNone/>
            </a:pPr>
            <a:endParaRPr lang="en-US" sz="1100" dirty="0"/>
          </a:p>
          <a:p>
            <a:r>
              <a:rPr lang="en-US" sz="1400" dirty="0"/>
              <a:t>Does the country hosting the Olympics improve their economic standing and tourism industry post the Olympic games? If so, is there a plateau? If not, how long does it take them to recover?</a:t>
            </a:r>
          </a:p>
          <a:p>
            <a:pPr marL="0" indent="0">
              <a:buNone/>
            </a:pPr>
            <a:endParaRPr lang="en-US" sz="1100" dirty="0"/>
          </a:p>
          <a:p>
            <a:r>
              <a:rPr lang="en-US" sz="1400" dirty="0"/>
              <a:t>Is the participation of smaller countries dependent on the host country proximity or Olympic season?</a:t>
            </a:r>
          </a:p>
          <a:p>
            <a:pPr marL="0" indent="0">
              <a:buNone/>
            </a:pPr>
            <a:endParaRPr lang="en-US" sz="1100" dirty="0"/>
          </a:p>
          <a:p>
            <a:r>
              <a:rPr lang="en-US" sz="1400" dirty="0"/>
              <a:t>Have other major world events or scandals (i.e. doping, referring, etc.) have an affect on a Country’s participation?</a:t>
            </a:r>
          </a:p>
          <a:p>
            <a:pPr marL="0" indent="0">
              <a:buNone/>
            </a:pPr>
            <a:endParaRPr lang="en-US" sz="1100" dirty="0"/>
          </a:p>
          <a:p>
            <a:r>
              <a:rPr lang="en-US" sz="1400" dirty="0"/>
              <a:t>Could we predict which countries will win the winter Olympics and their medal count? </a:t>
            </a:r>
          </a:p>
        </p:txBody>
      </p:sp>
      <p:pic>
        <p:nvPicPr>
          <p:cNvPr id="4" name="Picture 3">
            <a:extLst>
              <a:ext uri="{FF2B5EF4-FFF2-40B4-BE49-F238E27FC236}">
                <a16:creationId xmlns:a16="http://schemas.microsoft.com/office/drawing/2014/main" id="{B6E2D94F-DA92-43C3-9C82-D3CA3279616A}"/>
              </a:ext>
            </a:extLst>
          </p:cNvPr>
          <p:cNvPicPr>
            <a:picLocks noChangeAspect="1"/>
          </p:cNvPicPr>
          <p:nvPr/>
        </p:nvPicPr>
        <p:blipFill>
          <a:blip r:embed="rId2"/>
          <a:stretch>
            <a:fillRect/>
          </a:stretch>
        </p:blipFill>
        <p:spPr>
          <a:xfrm>
            <a:off x="6444208" y="5157916"/>
            <a:ext cx="2456911" cy="1646183"/>
          </a:xfrm>
          <a:prstGeom prst="rect">
            <a:avLst/>
          </a:prstGeom>
        </p:spPr>
      </p:pic>
    </p:spTree>
    <p:extLst>
      <p:ext uri="{BB962C8B-B14F-4D97-AF65-F5344CB8AC3E}">
        <p14:creationId xmlns:p14="http://schemas.microsoft.com/office/powerpoint/2010/main" val="42204396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E38E86-71C9-4561-B55C-FE7DF3E6F13A}"/>
              </a:ext>
            </a:extLst>
          </p:cNvPr>
          <p:cNvPicPr>
            <a:picLocks noChangeAspect="1"/>
          </p:cNvPicPr>
          <p:nvPr/>
        </p:nvPicPr>
        <p:blipFill>
          <a:blip r:embed="rId2"/>
          <a:stretch>
            <a:fillRect/>
          </a:stretch>
        </p:blipFill>
        <p:spPr>
          <a:xfrm>
            <a:off x="1940356" y="2204864"/>
            <a:ext cx="5263288" cy="2952328"/>
          </a:xfrm>
          <a:prstGeom prst="rect">
            <a:avLst/>
          </a:prstGeom>
        </p:spPr>
      </p:pic>
      <p:sp>
        <p:nvSpPr>
          <p:cNvPr id="2" name="Title 1">
            <a:extLst>
              <a:ext uri="{FF2B5EF4-FFF2-40B4-BE49-F238E27FC236}">
                <a16:creationId xmlns:a16="http://schemas.microsoft.com/office/drawing/2014/main" id="{EF17DF29-2FB0-4087-89E5-8C9550857128}"/>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4149776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16008-E640-4028-A70B-557CB8C7C8AA}"/>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8E14D13A-26FD-478A-879F-2676DD778904}"/>
              </a:ext>
            </a:extLst>
          </p:cNvPr>
          <p:cNvSpPr>
            <a:spLocks noGrp="1"/>
          </p:cNvSpPr>
          <p:nvPr>
            <p:ph idx="1"/>
          </p:nvPr>
        </p:nvSpPr>
        <p:spPr/>
        <p:txBody>
          <a:bodyPr/>
          <a:lstStyle/>
          <a:p>
            <a:r>
              <a:rPr lang="en-US" sz="2800" dirty="0"/>
              <a:t>Project Summary</a:t>
            </a:r>
          </a:p>
          <a:p>
            <a:r>
              <a:rPr lang="en-US" sz="2800" dirty="0"/>
              <a:t>Data Exploration &amp; Clean Up</a:t>
            </a:r>
          </a:p>
          <a:p>
            <a:r>
              <a:rPr lang="en-US" sz="2800" dirty="0"/>
              <a:t>Results and Analysis</a:t>
            </a:r>
          </a:p>
          <a:p>
            <a:r>
              <a:rPr lang="en-US" sz="2800" dirty="0"/>
              <a:t>Further Exploration</a:t>
            </a:r>
          </a:p>
          <a:p>
            <a:r>
              <a:rPr lang="en-US" sz="2800" dirty="0"/>
              <a:t>Questions</a:t>
            </a:r>
          </a:p>
        </p:txBody>
      </p:sp>
    </p:spTree>
    <p:extLst>
      <p:ext uri="{BB962C8B-B14F-4D97-AF65-F5344CB8AC3E}">
        <p14:creationId xmlns:p14="http://schemas.microsoft.com/office/powerpoint/2010/main" val="340129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a:extLst>
              <a:ext uri="{FF2B5EF4-FFF2-40B4-BE49-F238E27FC236}">
                <a16:creationId xmlns:a16="http://schemas.microsoft.com/office/drawing/2014/main" id="{B30AC578-C483-41C1-98FD-A7502E734EA0}"/>
              </a:ext>
            </a:extLst>
          </p:cNvPr>
          <p:cNvSpPr>
            <a:spLocks noGrp="1" noChangeArrowheads="1"/>
          </p:cNvSpPr>
          <p:nvPr>
            <p:ph type="title"/>
          </p:nvPr>
        </p:nvSpPr>
        <p:spPr/>
        <p:txBody>
          <a:bodyPr/>
          <a:lstStyle/>
          <a:p>
            <a:r>
              <a:rPr lang="en-US" altLang="en-US" dirty="0">
                <a:solidFill>
                  <a:schemeClr val="tx1"/>
                </a:solidFill>
              </a:rPr>
              <a:t>Project Summary</a:t>
            </a:r>
          </a:p>
        </p:txBody>
      </p:sp>
      <p:sp>
        <p:nvSpPr>
          <p:cNvPr id="153603" name="Rectangle 3">
            <a:extLst>
              <a:ext uri="{FF2B5EF4-FFF2-40B4-BE49-F238E27FC236}">
                <a16:creationId xmlns:a16="http://schemas.microsoft.com/office/drawing/2014/main" id="{D06F36DB-BCD2-4824-92E0-DA8C75859828}"/>
              </a:ext>
            </a:extLst>
          </p:cNvPr>
          <p:cNvSpPr>
            <a:spLocks noGrp="1" noChangeArrowheads="1"/>
          </p:cNvSpPr>
          <p:nvPr>
            <p:ph idx="1"/>
          </p:nvPr>
        </p:nvSpPr>
        <p:spPr>
          <a:xfrm>
            <a:off x="457200" y="1600201"/>
            <a:ext cx="8229600" cy="4061048"/>
          </a:xfrm>
        </p:spPr>
        <p:txBody>
          <a:bodyPr/>
          <a:lstStyle/>
          <a:p>
            <a:r>
              <a:rPr lang="en-US" altLang="en-US" sz="1400" b="1" dirty="0"/>
              <a:t>Project: </a:t>
            </a:r>
          </a:p>
          <a:p>
            <a:pPr lvl="1"/>
            <a:r>
              <a:rPr lang="en-US" altLang="en-US" sz="1100" dirty="0"/>
              <a:t>Back Row Squad (BRS) is interested in determining if a Country’s Olympic performance between 1960 and 2018 is influenced by their gross domestic product (GDP), population or major world events (wars) between 1960 and 2018. </a:t>
            </a:r>
          </a:p>
          <a:p>
            <a:pPr marL="457200" lvl="1" indent="0">
              <a:buNone/>
            </a:pPr>
            <a:endParaRPr lang="en-US" altLang="en-US" sz="600" b="1" dirty="0"/>
          </a:p>
          <a:p>
            <a:r>
              <a:rPr lang="en-US" altLang="en-US" sz="1400" b="1" dirty="0"/>
              <a:t>Exploratory Questions:</a:t>
            </a:r>
          </a:p>
          <a:p>
            <a:pPr marL="800100" lvl="1" indent="-342900">
              <a:buFont typeface="+mj-lt"/>
              <a:buAutoNum type="arabicPeriod"/>
            </a:pPr>
            <a:r>
              <a:rPr lang="en-US" sz="1100" dirty="0"/>
              <a:t>Does a Country’s GDP have any correlation to the Country’s Olympic performance?</a:t>
            </a:r>
          </a:p>
          <a:p>
            <a:pPr lvl="1">
              <a:buFont typeface="+mj-lt"/>
              <a:buAutoNum type="arabicPeriod"/>
            </a:pPr>
            <a:endParaRPr lang="en-US" sz="600" dirty="0"/>
          </a:p>
          <a:p>
            <a:pPr marL="800100" lvl="1" indent="-342900">
              <a:buFont typeface="+mj-lt"/>
              <a:buAutoNum type="arabicPeriod"/>
            </a:pPr>
            <a:r>
              <a:rPr lang="en-US" sz="1100" dirty="0"/>
              <a:t>What is the percentage of GDP spent by the Country?</a:t>
            </a:r>
          </a:p>
          <a:p>
            <a:pPr lvl="2">
              <a:buFont typeface="Wingdings" panose="05000000000000000000" pitchFamily="2" charset="2"/>
              <a:buChar char="Ø"/>
            </a:pPr>
            <a:r>
              <a:rPr lang="en-US" sz="1100" dirty="0"/>
              <a:t>Do the Olympic games have an adverse or beneficial effect on the host Country’s GDP?</a:t>
            </a:r>
          </a:p>
          <a:p>
            <a:pPr marL="800100" lvl="1">
              <a:buFont typeface="+mj-lt"/>
              <a:buAutoNum type="arabicPeriod"/>
            </a:pPr>
            <a:endParaRPr lang="en-US" sz="600" dirty="0"/>
          </a:p>
          <a:p>
            <a:pPr marL="800100" lvl="1" indent="-342900">
              <a:buFont typeface="+mj-lt"/>
              <a:buAutoNum type="arabicPeriod"/>
            </a:pPr>
            <a:r>
              <a:rPr lang="en-US" sz="1100" dirty="0"/>
              <a:t>How do major events(wars) affect the Country’s Olympic performance &amp; attendance? </a:t>
            </a:r>
          </a:p>
          <a:p>
            <a:pPr lvl="1">
              <a:buFont typeface="+mj-lt"/>
              <a:buAutoNum type="arabicPeriod"/>
            </a:pPr>
            <a:endParaRPr lang="en-US" sz="600" dirty="0"/>
          </a:p>
          <a:p>
            <a:pPr marL="800100" lvl="1" indent="-342900">
              <a:buFont typeface="+mj-lt"/>
              <a:buAutoNum type="arabicPeriod"/>
            </a:pPr>
            <a:r>
              <a:rPr lang="en-US" sz="1100" dirty="0"/>
              <a:t>Has the age of Olympians increased or decreased over time? </a:t>
            </a:r>
          </a:p>
          <a:p>
            <a:pPr lvl="2">
              <a:buFont typeface="Wingdings" panose="05000000000000000000" pitchFamily="2" charset="2"/>
              <a:buChar char="Ø"/>
            </a:pPr>
            <a:r>
              <a:rPr lang="en-US" sz="1100" dirty="0"/>
              <a:t>Which sports is the change most prevalent? </a:t>
            </a:r>
          </a:p>
          <a:p>
            <a:endParaRPr lang="en-US" altLang="en-US" sz="700" b="1" dirty="0"/>
          </a:p>
          <a:p>
            <a:r>
              <a:rPr lang="en-US" altLang="en-US" sz="1400" b="1" dirty="0"/>
              <a:t>Hypothesis:</a:t>
            </a:r>
            <a:endParaRPr lang="en-US" altLang="en-US" sz="1600" b="1" dirty="0"/>
          </a:p>
          <a:p>
            <a:pPr marL="800100" lvl="1" indent="-342900">
              <a:buFont typeface="+mj-lt"/>
              <a:buAutoNum type="alphaLcPeriod"/>
            </a:pPr>
            <a:r>
              <a:rPr lang="en-US" altLang="en-US" sz="1100" dirty="0"/>
              <a:t>Country’s with large populations or GDP perform better (medal count) better than countries with low pop</a:t>
            </a:r>
          </a:p>
          <a:p>
            <a:pPr marL="800100" lvl="1" indent="-342900">
              <a:buFont typeface="+mj-lt"/>
              <a:buAutoNum type="alphaLcPeriod"/>
            </a:pPr>
            <a:r>
              <a:rPr lang="en-US" altLang="en-US" sz="1100" dirty="0"/>
              <a:t>Country’s who have participated in major world conflicts attendance and performance declines in the next Olympic event.  </a:t>
            </a:r>
          </a:p>
          <a:p>
            <a:pPr marL="800100" lvl="1" indent="-342900">
              <a:buFont typeface="+mj-lt"/>
              <a:buAutoNum type="alphaLcPeriod"/>
            </a:pPr>
            <a:r>
              <a:rPr lang="en-US" altLang="en-US" sz="1100" dirty="0"/>
              <a:t>The ratio of the US, China and Russia’s male and female competitors will gradually increase over time as their populations increase. </a:t>
            </a:r>
            <a:endParaRPr lang="en-US" altLang="en-US" sz="1400" dirty="0"/>
          </a:p>
          <a:p>
            <a:pPr marL="57150" indent="0">
              <a:buNone/>
            </a:pPr>
            <a:endParaRPr lang="en-US" altLang="en-US" sz="600" b="1" dirty="0"/>
          </a:p>
        </p:txBody>
      </p:sp>
      <p:pic>
        <p:nvPicPr>
          <p:cNvPr id="5" name="Picture 4">
            <a:extLst>
              <a:ext uri="{FF2B5EF4-FFF2-40B4-BE49-F238E27FC236}">
                <a16:creationId xmlns:a16="http://schemas.microsoft.com/office/drawing/2014/main" id="{8F0B2A13-A109-45C2-8B97-B126D5629CD0}"/>
              </a:ext>
            </a:extLst>
          </p:cNvPr>
          <p:cNvPicPr>
            <a:picLocks noChangeAspect="1"/>
          </p:cNvPicPr>
          <p:nvPr/>
        </p:nvPicPr>
        <p:blipFill>
          <a:blip r:embed="rId3"/>
          <a:stretch>
            <a:fillRect/>
          </a:stretch>
        </p:blipFill>
        <p:spPr>
          <a:xfrm>
            <a:off x="6876256" y="5373216"/>
            <a:ext cx="1994672" cy="1382350"/>
          </a:xfrm>
          <a:prstGeom prst="rect">
            <a:avLst/>
          </a:prstGeom>
        </p:spPr>
      </p:pic>
    </p:spTree>
    <p:extLst>
      <p:ext uri="{BB962C8B-B14F-4D97-AF65-F5344CB8AC3E}">
        <p14:creationId xmlns:p14="http://schemas.microsoft.com/office/powerpoint/2010/main" val="3814075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53603">
                                            <p:txEl>
                                              <p:pRg st="0" end="0"/>
                                            </p:txEl>
                                          </p:spTgt>
                                        </p:tgtEl>
                                        <p:attrNameLst>
                                          <p:attrName>style.visibility</p:attrName>
                                        </p:attrNameLst>
                                      </p:cBhvr>
                                      <p:to>
                                        <p:strVal val="visible"/>
                                      </p:to>
                                    </p:set>
                                    <p:anim calcmode="lin" valueType="num">
                                      <p:cBhvr additive="base">
                                        <p:cTn id="7" dur="500" fill="hold"/>
                                        <p:tgtEl>
                                          <p:spTgt spid="15360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5360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3603">
                                            <p:txEl>
                                              <p:pRg st="1" end="1"/>
                                            </p:txEl>
                                          </p:spTgt>
                                        </p:tgtEl>
                                        <p:attrNameLst>
                                          <p:attrName>style.visibility</p:attrName>
                                        </p:attrNameLst>
                                      </p:cBhvr>
                                      <p:to>
                                        <p:strVal val="visible"/>
                                      </p:to>
                                    </p:set>
                                    <p:anim calcmode="lin" valueType="num">
                                      <p:cBhvr additive="base">
                                        <p:cTn id="11" dur="500" fill="hold"/>
                                        <p:tgtEl>
                                          <p:spTgt spid="153603">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5360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53603">
                                            <p:txEl>
                                              <p:pRg st="3" end="3"/>
                                            </p:txEl>
                                          </p:spTgt>
                                        </p:tgtEl>
                                        <p:attrNameLst>
                                          <p:attrName>style.visibility</p:attrName>
                                        </p:attrNameLst>
                                      </p:cBhvr>
                                      <p:to>
                                        <p:strVal val="visible"/>
                                      </p:to>
                                    </p:set>
                                    <p:anim calcmode="lin" valueType="num">
                                      <p:cBhvr additive="base">
                                        <p:cTn id="17" dur="500" fill="hold"/>
                                        <p:tgtEl>
                                          <p:spTgt spid="153603">
                                            <p:txEl>
                                              <p:pRg st="3" end="3"/>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153603">
                                            <p:txEl>
                                              <p:pRg st="3" end="3"/>
                                            </p:txEl>
                                          </p:spTgt>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53603">
                                            <p:txEl>
                                              <p:pRg st="4" end="4"/>
                                            </p:txEl>
                                          </p:spTgt>
                                        </p:tgtEl>
                                        <p:attrNameLst>
                                          <p:attrName>style.visibility</p:attrName>
                                        </p:attrNameLst>
                                      </p:cBhvr>
                                      <p:to>
                                        <p:strVal val="visible"/>
                                      </p:to>
                                    </p:set>
                                    <p:anim calcmode="lin" valueType="num">
                                      <p:cBhvr additive="base">
                                        <p:cTn id="21" dur="500" fill="hold"/>
                                        <p:tgtEl>
                                          <p:spTgt spid="153603">
                                            <p:txEl>
                                              <p:pRg st="4" end="4"/>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53603">
                                            <p:txEl>
                                              <p:pRg st="4" end="4"/>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153603">
                                            <p:txEl>
                                              <p:pRg st="6" end="6"/>
                                            </p:txEl>
                                          </p:spTgt>
                                        </p:tgtEl>
                                        <p:attrNameLst>
                                          <p:attrName>style.visibility</p:attrName>
                                        </p:attrNameLst>
                                      </p:cBhvr>
                                      <p:to>
                                        <p:strVal val="visible"/>
                                      </p:to>
                                    </p:set>
                                    <p:anim calcmode="lin" valueType="num">
                                      <p:cBhvr additive="base">
                                        <p:cTn id="25" dur="500" fill="hold"/>
                                        <p:tgtEl>
                                          <p:spTgt spid="153603">
                                            <p:txEl>
                                              <p:pRg st="6" end="6"/>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153603">
                                            <p:txEl>
                                              <p:pRg st="6" end="6"/>
                                            </p:txEl>
                                          </p:spTgt>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53603">
                                            <p:txEl>
                                              <p:pRg st="7" end="7"/>
                                            </p:txEl>
                                          </p:spTgt>
                                        </p:tgtEl>
                                        <p:attrNameLst>
                                          <p:attrName>style.visibility</p:attrName>
                                        </p:attrNameLst>
                                      </p:cBhvr>
                                      <p:to>
                                        <p:strVal val="visible"/>
                                      </p:to>
                                    </p:set>
                                    <p:anim calcmode="lin" valueType="num">
                                      <p:cBhvr additive="base">
                                        <p:cTn id="29" dur="500" fill="hold"/>
                                        <p:tgtEl>
                                          <p:spTgt spid="153603">
                                            <p:txEl>
                                              <p:pRg st="7" end="7"/>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153603">
                                            <p:txEl>
                                              <p:pRg st="7" end="7"/>
                                            </p:txEl>
                                          </p:spTgt>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153603">
                                            <p:txEl>
                                              <p:pRg st="9" end="9"/>
                                            </p:txEl>
                                          </p:spTgt>
                                        </p:tgtEl>
                                        <p:attrNameLst>
                                          <p:attrName>style.visibility</p:attrName>
                                        </p:attrNameLst>
                                      </p:cBhvr>
                                      <p:to>
                                        <p:strVal val="visible"/>
                                      </p:to>
                                    </p:set>
                                    <p:anim calcmode="lin" valueType="num">
                                      <p:cBhvr additive="base">
                                        <p:cTn id="33" dur="500" fill="hold"/>
                                        <p:tgtEl>
                                          <p:spTgt spid="153603">
                                            <p:txEl>
                                              <p:pRg st="9" end="9"/>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153603">
                                            <p:txEl>
                                              <p:pRg st="9" end="9"/>
                                            </p:txEl>
                                          </p:spTgt>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153603">
                                            <p:txEl>
                                              <p:pRg st="11" end="11"/>
                                            </p:txEl>
                                          </p:spTgt>
                                        </p:tgtEl>
                                        <p:attrNameLst>
                                          <p:attrName>style.visibility</p:attrName>
                                        </p:attrNameLst>
                                      </p:cBhvr>
                                      <p:to>
                                        <p:strVal val="visible"/>
                                      </p:to>
                                    </p:set>
                                    <p:anim calcmode="lin" valueType="num">
                                      <p:cBhvr additive="base">
                                        <p:cTn id="37" dur="500" fill="hold"/>
                                        <p:tgtEl>
                                          <p:spTgt spid="153603">
                                            <p:txEl>
                                              <p:pRg st="11" end="11"/>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53603">
                                            <p:txEl>
                                              <p:pRg st="11" end="11"/>
                                            </p:txEl>
                                          </p:spTgt>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153603">
                                            <p:txEl>
                                              <p:pRg st="12" end="12"/>
                                            </p:txEl>
                                          </p:spTgt>
                                        </p:tgtEl>
                                        <p:attrNameLst>
                                          <p:attrName>style.visibility</p:attrName>
                                        </p:attrNameLst>
                                      </p:cBhvr>
                                      <p:to>
                                        <p:strVal val="visible"/>
                                      </p:to>
                                    </p:set>
                                    <p:anim calcmode="lin" valueType="num">
                                      <p:cBhvr additive="base">
                                        <p:cTn id="41" dur="500" fill="hold"/>
                                        <p:tgtEl>
                                          <p:spTgt spid="153603">
                                            <p:txEl>
                                              <p:pRg st="12" end="12"/>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153603">
                                            <p:txEl>
                                              <p:pRg st="12" end="12"/>
                                            </p:txEl>
                                          </p:spTgt>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grpId="0" nodeType="clickEffect">
                                  <p:stCondLst>
                                    <p:cond delay="0"/>
                                  </p:stCondLst>
                                  <p:childTnLst>
                                    <p:set>
                                      <p:cBhvr>
                                        <p:cTn id="46" dur="1" fill="hold">
                                          <p:stCondLst>
                                            <p:cond delay="0"/>
                                          </p:stCondLst>
                                        </p:cTn>
                                        <p:tgtEl>
                                          <p:spTgt spid="153603">
                                            <p:txEl>
                                              <p:pRg st="14" end="14"/>
                                            </p:txEl>
                                          </p:spTgt>
                                        </p:tgtEl>
                                        <p:attrNameLst>
                                          <p:attrName>style.visibility</p:attrName>
                                        </p:attrNameLst>
                                      </p:cBhvr>
                                      <p:to>
                                        <p:strVal val="visible"/>
                                      </p:to>
                                    </p:set>
                                    <p:anim calcmode="lin" valueType="num">
                                      <p:cBhvr additive="base">
                                        <p:cTn id="47" dur="500" fill="hold"/>
                                        <p:tgtEl>
                                          <p:spTgt spid="153603">
                                            <p:txEl>
                                              <p:pRg st="14" end="14"/>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153603">
                                            <p:txEl>
                                              <p:pRg st="14" end="14"/>
                                            </p:txEl>
                                          </p:spTgt>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153603">
                                            <p:txEl>
                                              <p:pRg st="15" end="15"/>
                                            </p:txEl>
                                          </p:spTgt>
                                        </p:tgtEl>
                                        <p:attrNameLst>
                                          <p:attrName>style.visibility</p:attrName>
                                        </p:attrNameLst>
                                      </p:cBhvr>
                                      <p:to>
                                        <p:strVal val="visible"/>
                                      </p:to>
                                    </p:set>
                                    <p:anim calcmode="lin" valueType="num">
                                      <p:cBhvr additive="base">
                                        <p:cTn id="51" dur="500" fill="hold"/>
                                        <p:tgtEl>
                                          <p:spTgt spid="153603">
                                            <p:txEl>
                                              <p:pRg st="15" end="15"/>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153603">
                                            <p:txEl>
                                              <p:pRg st="15" end="15"/>
                                            </p:txEl>
                                          </p:spTgt>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153603">
                                            <p:txEl>
                                              <p:pRg st="16" end="16"/>
                                            </p:txEl>
                                          </p:spTgt>
                                        </p:tgtEl>
                                        <p:attrNameLst>
                                          <p:attrName>style.visibility</p:attrName>
                                        </p:attrNameLst>
                                      </p:cBhvr>
                                      <p:to>
                                        <p:strVal val="visible"/>
                                      </p:to>
                                    </p:set>
                                    <p:anim calcmode="lin" valueType="num">
                                      <p:cBhvr additive="base">
                                        <p:cTn id="55" dur="500" fill="hold"/>
                                        <p:tgtEl>
                                          <p:spTgt spid="153603">
                                            <p:txEl>
                                              <p:pRg st="16" end="16"/>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153603">
                                            <p:txEl>
                                              <p:pRg st="16" end="16"/>
                                            </p:txEl>
                                          </p:spTgt>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153603">
                                            <p:txEl>
                                              <p:pRg st="17" end="17"/>
                                            </p:txEl>
                                          </p:spTgt>
                                        </p:tgtEl>
                                        <p:attrNameLst>
                                          <p:attrName>style.visibility</p:attrName>
                                        </p:attrNameLst>
                                      </p:cBhvr>
                                      <p:to>
                                        <p:strVal val="visible"/>
                                      </p:to>
                                    </p:set>
                                    <p:anim calcmode="lin" valueType="num">
                                      <p:cBhvr additive="base">
                                        <p:cTn id="59" dur="500" fill="hold"/>
                                        <p:tgtEl>
                                          <p:spTgt spid="153603">
                                            <p:txEl>
                                              <p:pRg st="17" end="17"/>
                                            </p:txEl>
                                          </p:spTgt>
                                        </p:tgtEl>
                                        <p:attrNameLst>
                                          <p:attrName>ppt_x</p:attrName>
                                        </p:attrNameLst>
                                      </p:cBhvr>
                                      <p:tavLst>
                                        <p:tav tm="0">
                                          <p:val>
                                            <p:strVal val="1+#ppt_w/2"/>
                                          </p:val>
                                        </p:tav>
                                        <p:tav tm="100000">
                                          <p:val>
                                            <p:strVal val="#ppt_x"/>
                                          </p:val>
                                        </p:tav>
                                      </p:tavLst>
                                    </p:anim>
                                    <p:anim calcmode="lin" valueType="num">
                                      <p:cBhvr additive="base">
                                        <p:cTn id="60" dur="500" fill="hold"/>
                                        <p:tgtEl>
                                          <p:spTgt spid="153603">
                                            <p:txEl>
                                              <p:pRg st="17" end="1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a:extLst>
              <a:ext uri="{FF2B5EF4-FFF2-40B4-BE49-F238E27FC236}">
                <a16:creationId xmlns:a16="http://schemas.microsoft.com/office/drawing/2014/main" id="{B30AC578-C483-41C1-98FD-A7502E734EA0}"/>
              </a:ext>
            </a:extLst>
          </p:cNvPr>
          <p:cNvSpPr>
            <a:spLocks noGrp="1" noChangeArrowheads="1"/>
          </p:cNvSpPr>
          <p:nvPr>
            <p:ph type="title"/>
          </p:nvPr>
        </p:nvSpPr>
        <p:spPr/>
        <p:txBody>
          <a:bodyPr/>
          <a:lstStyle/>
          <a:p>
            <a:r>
              <a:rPr lang="en-US" altLang="en-US" dirty="0">
                <a:solidFill>
                  <a:schemeClr val="tx1"/>
                </a:solidFill>
              </a:rPr>
              <a:t>Data Exploration and Clean Up</a:t>
            </a:r>
          </a:p>
        </p:txBody>
      </p:sp>
      <p:sp>
        <p:nvSpPr>
          <p:cNvPr id="153603" name="Rectangle 3">
            <a:extLst>
              <a:ext uri="{FF2B5EF4-FFF2-40B4-BE49-F238E27FC236}">
                <a16:creationId xmlns:a16="http://schemas.microsoft.com/office/drawing/2014/main" id="{D06F36DB-BCD2-4824-92E0-DA8C75859828}"/>
              </a:ext>
            </a:extLst>
          </p:cNvPr>
          <p:cNvSpPr>
            <a:spLocks noGrp="1" noChangeArrowheads="1"/>
          </p:cNvSpPr>
          <p:nvPr>
            <p:ph idx="1"/>
          </p:nvPr>
        </p:nvSpPr>
        <p:spPr>
          <a:xfrm>
            <a:off x="457200" y="1600201"/>
            <a:ext cx="8229600" cy="3917032"/>
          </a:xfrm>
        </p:spPr>
        <p:txBody>
          <a:bodyPr/>
          <a:lstStyle/>
          <a:p>
            <a:r>
              <a:rPr lang="en-US" altLang="en-US" sz="1600" b="1" dirty="0"/>
              <a:t>Sources: </a:t>
            </a:r>
          </a:p>
          <a:p>
            <a:pPr lvl="1"/>
            <a:r>
              <a:rPr lang="en-US" sz="1200" dirty="0"/>
              <a:t>World Bank – Economic Indicators</a:t>
            </a:r>
          </a:p>
          <a:p>
            <a:pPr lvl="2"/>
            <a:r>
              <a:rPr lang="en-US" sz="1000" u="sng" dirty="0">
                <a:hlinkClick r:id="rId3"/>
              </a:rPr>
              <a:t>https://databank.worldbank.org/source/world-development-indicators</a:t>
            </a:r>
            <a:endParaRPr lang="en-US" sz="1000" dirty="0"/>
          </a:p>
          <a:p>
            <a:pPr lvl="2"/>
            <a:r>
              <a:rPr lang="en-US" sz="1000" u="sng" dirty="0">
                <a:hlinkClick r:id="rId4"/>
              </a:rPr>
              <a:t>https://data.worldbank.org/indicator/ny.gdp.mktp.cd</a:t>
            </a:r>
            <a:endParaRPr lang="en-US" sz="1000" dirty="0"/>
          </a:p>
          <a:p>
            <a:pPr lvl="1"/>
            <a:r>
              <a:rPr lang="en-US" sz="1200" dirty="0"/>
              <a:t>Kaggle – </a:t>
            </a:r>
          </a:p>
          <a:p>
            <a:pPr lvl="2"/>
            <a:r>
              <a:rPr lang="en-US" sz="1000" u="sng" dirty="0">
                <a:hlinkClick r:id="rId5"/>
              </a:rPr>
              <a:t>https://www.kaggle.com/the-guardian/olympic-games</a:t>
            </a:r>
            <a:endParaRPr lang="en-US" sz="1000" dirty="0"/>
          </a:p>
          <a:p>
            <a:pPr lvl="2"/>
            <a:r>
              <a:rPr lang="en-US" sz="1000" u="sng" dirty="0">
                <a:hlinkClick r:id="rId6"/>
              </a:rPr>
              <a:t>https://www.kaggle.com/heesoo37/120-years-of-olympic-history-athletes-and-results</a:t>
            </a:r>
            <a:endParaRPr lang="en-US" sz="1000" dirty="0"/>
          </a:p>
          <a:p>
            <a:pPr lvl="1"/>
            <a:r>
              <a:rPr lang="en-US" sz="1200" dirty="0"/>
              <a:t>Olympic </a:t>
            </a:r>
            <a:r>
              <a:rPr lang="en-US" sz="1200" dirty="0" err="1"/>
              <a:t>Api</a:t>
            </a:r>
            <a:r>
              <a:rPr lang="en-US" sz="1200" dirty="0"/>
              <a:t> –</a:t>
            </a:r>
          </a:p>
          <a:p>
            <a:pPr lvl="2"/>
            <a:r>
              <a:rPr lang="en-US" sz="1000" u="sng" dirty="0">
                <a:hlinkClick r:id="rId7"/>
              </a:rPr>
              <a:t>https://olympicsapi.docs.apiary.io/#reference/olympics/medals-collection/retrieve-olympic-games</a:t>
            </a:r>
            <a:endParaRPr lang="en-US" sz="1000" u="sng" dirty="0"/>
          </a:p>
          <a:p>
            <a:pPr lvl="1"/>
            <a:r>
              <a:rPr lang="en-US" sz="1200" dirty="0"/>
              <a:t>Wikipedia The Free Encyclopedia</a:t>
            </a:r>
          </a:p>
          <a:p>
            <a:pPr lvl="2"/>
            <a:r>
              <a:rPr lang="en-US" sz="1000" u="sng" dirty="0">
                <a:solidFill>
                  <a:srgbClr val="009999"/>
                </a:solidFill>
                <a:hlinkClick r:id="rId8">
                  <a:extLst>
                    <a:ext uri="{A12FA001-AC4F-418D-AE19-62706E023703}">
                      <ahyp:hlinkClr xmlns:ahyp="http://schemas.microsoft.com/office/drawing/2018/hyperlinkcolor" val="tx"/>
                    </a:ext>
                  </a:extLst>
                </a:hlinkClick>
              </a:rPr>
              <a:t>https://en.wikipedia.org/wiki/Olympic_Games</a:t>
            </a:r>
            <a:endParaRPr lang="en-US" altLang="en-US" sz="1800" b="1" dirty="0"/>
          </a:p>
          <a:p>
            <a:pPr marL="0" indent="0">
              <a:buNone/>
            </a:pPr>
            <a:endParaRPr lang="en-US" altLang="en-US" sz="1600" b="1" dirty="0"/>
          </a:p>
          <a:p>
            <a:r>
              <a:rPr lang="en-US" altLang="en-US" sz="1600" b="1" dirty="0"/>
              <a:t>Challenges:</a:t>
            </a:r>
          </a:p>
          <a:p>
            <a:pPr marL="800100" lvl="1" indent="-342900">
              <a:buFont typeface="+mj-lt"/>
              <a:buAutoNum type="alphaLcPeriod"/>
            </a:pPr>
            <a:r>
              <a:rPr lang="en-US" altLang="en-US" sz="1200" dirty="0"/>
              <a:t>Finding sources with Olympic data through 2018 that was exportable</a:t>
            </a:r>
          </a:p>
          <a:p>
            <a:pPr marL="800100" lvl="1" indent="-342900">
              <a:buFont typeface="+mj-lt"/>
              <a:buAutoNum type="alphaLcPeriod"/>
            </a:pPr>
            <a:r>
              <a:rPr lang="en-US" altLang="en-US" sz="1200" dirty="0"/>
              <a:t>Attempting to use an </a:t>
            </a:r>
            <a:r>
              <a:rPr lang="en-US" altLang="en-US" sz="1200" dirty="0" err="1"/>
              <a:t>Api</a:t>
            </a:r>
            <a:r>
              <a:rPr lang="en-US" altLang="en-US" sz="1200" dirty="0"/>
              <a:t> that contained no data</a:t>
            </a:r>
          </a:p>
          <a:p>
            <a:pPr marL="800100" lvl="1" indent="-342900">
              <a:buFont typeface="+mj-lt"/>
              <a:buAutoNum type="alphaLcPeriod"/>
            </a:pPr>
            <a:r>
              <a:rPr lang="en-US" altLang="en-US" sz="1200" dirty="0"/>
              <a:t>Narrowing down the amount of data we were going to collect</a:t>
            </a:r>
          </a:p>
          <a:p>
            <a:pPr marL="800100" lvl="1" indent="-342900">
              <a:buFont typeface="+mj-lt"/>
              <a:buAutoNum type="alphaLcPeriod"/>
            </a:pPr>
            <a:r>
              <a:rPr lang="en-US" altLang="en-US" sz="1200" dirty="0"/>
              <a:t>Time period and Counties in scope of original project</a:t>
            </a:r>
            <a:endParaRPr lang="en-US" altLang="en-US" sz="1600" dirty="0"/>
          </a:p>
          <a:p>
            <a:pPr marL="57150" indent="0">
              <a:buNone/>
            </a:pPr>
            <a:r>
              <a:rPr lang="en-US" altLang="en-US" sz="1600" dirty="0">
                <a:hlinkClick r:id="rId9"/>
              </a:rPr>
              <a:t>Jupiter notebook</a:t>
            </a:r>
            <a:endParaRPr lang="en-US" altLang="en-US" sz="1600" dirty="0"/>
          </a:p>
        </p:txBody>
      </p:sp>
      <p:pic>
        <p:nvPicPr>
          <p:cNvPr id="2" name="Picture 1">
            <a:extLst>
              <a:ext uri="{FF2B5EF4-FFF2-40B4-BE49-F238E27FC236}">
                <a16:creationId xmlns:a16="http://schemas.microsoft.com/office/drawing/2014/main" id="{B064CE1B-DBB3-4566-899D-36152A397380}"/>
              </a:ext>
            </a:extLst>
          </p:cNvPr>
          <p:cNvPicPr>
            <a:picLocks noChangeAspect="1"/>
          </p:cNvPicPr>
          <p:nvPr/>
        </p:nvPicPr>
        <p:blipFill>
          <a:blip r:embed="rId10"/>
          <a:stretch>
            <a:fillRect/>
          </a:stretch>
        </p:blipFill>
        <p:spPr>
          <a:xfrm>
            <a:off x="6012160" y="4797152"/>
            <a:ext cx="2840965" cy="1827309"/>
          </a:xfrm>
          <a:prstGeom prst="rect">
            <a:avLst/>
          </a:prstGeom>
        </p:spPr>
      </p:pic>
    </p:spTree>
    <p:extLst>
      <p:ext uri="{BB962C8B-B14F-4D97-AF65-F5344CB8AC3E}">
        <p14:creationId xmlns:p14="http://schemas.microsoft.com/office/powerpoint/2010/main" val="3119204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53603">
                                            <p:txEl>
                                              <p:pRg st="0" end="0"/>
                                            </p:txEl>
                                          </p:spTgt>
                                        </p:tgtEl>
                                        <p:attrNameLst>
                                          <p:attrName>style.visibility</p:attrName>
                                        </p:attrNameLst>
                                      </p:cBhvr>
                                      <p:to>
                                        <p:strVal val="visible"/>
                                      </p:to>
                                    </p:set>
                                    <p:anim calcmode="lin" valueType="num">
                                      <p:cBhvr additive="base">
                                        <p:cTn id="7" dur="500" fill="hold"/>
                                        <p:tgtEl>
                                          <p:spTgt spid="15360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5360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3603">
                                            <p:txEl>
                                              <p:pRg st="1" end="1"/>
                                            </p:txEl>
                                          </p:spTgt>
                                        </p:tgtEl>
                                        <p:attrNameLst>
                                          <p:attrName>style.visibility</p:attrName>
                                        </p:attrNameLst>
                                      </p:cBhvr>
                                      <p:to>
                                        <p:strVal val="visible"/>
                                      </p:to>
                                    </p:set>
                                    <p:anim calcmode="lin" valueType="num">
                                      <p:cBhvr additive="base">
                                        <p:cTn id="11" dur="500" fill="hold"/>
                                        <p:tgtEl>
                                          <p:spTgt spid="153603">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5360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53603">
                                            <p:txEl>
                                              <p:pRg st="2" end="2"/>
                                            </p:txEl>
                                          </p:spTgt>
                                        </p:tgtEl>
                                        <p:attrNameLst>
                                          <p:attrName>style.visibility</p:attrName>
                                        </p:attrNameLst>
                                      </p:cBhvr>
                                      <p:to>
                                        <p:strVal val="visible"/>
                                      </p:to>
                                    </p:set>
                                    <p:anim calcmode="lin" valueType="num">
                                      <p:cBhvr additive="base">
                                        <p:cTn id="15" dur="500" fill="hold"/>
                                        <p:tgtEl>
                                          <p:spTgt spid="153603">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5360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53603">
                                            <p:txEl>
                                              <p:pRg st="3" end="3"/>
                                            </p:txEl>
                                          </p:spTgt>
                                        </p:tgtEl>
                                        <p:attrNameLst>
                                          <p:attrName>style.visibility</p:attrName>
                                        </p:attrNameLst>
                                      </p:cBhvr>
                                      <p:to>
                                        <p:strVal val="visible"/>
                                      </p:to>
                                    </p:set>
                                    <p:anim calcmode="lin" valueType="num">
                                      <p:cBhvr additive="base">
                                        <p:cTn id="19" dur="500" fill="hold"/>
                                        <p:tgtEl>
                                          <p:spTgt spid="153603">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53603">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53603">
                                            <p:txEl>
                                              <p:pRg st="4" end="4"/>
                                            </p:txEl>
                                          </p:spTgt>
                                        </p:tgtEl>
                                        <p:attrNameLst>
                                          <p:attrName>style.visibility</p:attrName>
                                        </p:attrNameLst>
                                      </p:cBhvr>
                                      <p:to>
                                        <p:strVal val="visible"/>
                                      </p:to>
                                    </p:set>
                                    <p:anim calcmode="lin" valueType="num">
                                      <p:cBhvr additive="base">
                                        <p:cTn id="23" dur="500" fill="hold"/>
                                        <p:tgtEl>
                                          <p:spTgt spid="153603">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53603">
                                            <p:txEl>
                                              <p:pRg st="4" end="4"/>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53603">
                                            <p:txEl>
                                              <p:pRg st="5" end="5"/>
                                            </p:txEl>
                                          </p:spTgt>
                                        </p:tgtEl>
                                        <p:attrNameLst>
                                          <p:attrName>style.visibility</p:attrName>
                                        </p:attrNameLst>
                                      </p:cBhvr>
                                      <p:to>
                                        <p:strVal val="visible"/>
                                      </p:to>
                                    </p:set>
                                    <p:anim calcmode="lin" valueType="num">
                                      <p:cBhvr additive="base">
                                        <p:cTn id="27" dur="500" fill="hold"/>
                                        <p:tgtEl>
                                          <p:spTgt spid="153603">
                                            <p:txEl>
                                              <p:pRg st="5" end="5"/>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53603">
                                            <p:txEl>
                                              <p:pRg st="5" end="5"/>
                                            </p:txEl>
                                          </p:spTgt>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53603">
                                            <p:txEl>
                                              <p:pRg st="6" end="6"/>
                                            </p:txEl>
                                          </p:spTgt>
                                        </p:tgtEl>
                                        <p:attrNameLst>
                                          <p:attrName>style.visibility</p:attrName>
                                        </p:attrNameLst>
                                      </p:cBhvr>
                                      <p:to>
                                        <p:strVal val="visible"/>
                                      </p:to>
                                    </p:set>
                                    <p:anim calcmode="lin" valueType="num">
                                      <p:cBhvr additive="base">
                                        <p:cTn id="31" dur="500" fill="hold"/>
                                        <p:tgtEl>
                                          <p:spTgt spid="153603">
                                            <p:txEl>
                                              <p:pRg st="6" end="6"/>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53603">
                                            <p:txEl>
                                              <p:pRg st="6" end="6"/>
                                            </p:txEl>
                                          </p:spTgt>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53603">
                                            <p:txEl>
                                              <p:pRg st="7" end="7"/>
                                            </p:txEl>
                                          </p:spTgt>
                                        </p:tgtEl>
                                        <p:attrNameLst>
                                          <p:attrName>style.visibility</p:attrName>
                                        </p:attrNameLst>
                                      </p:cBhvr>
                                      <p:to>
                                        <p:strVal val="visible"/>
                                      </p:to>
                                    </p:set>
                                    <p:anim calcmode="lin" valueType="num">
                                      <p:cBhvr additive="base">
                                        <p:cTn id="35" dur="500" fill="hold"/>
                                        <p:tgtEl>
                                          <p:spTgt spid="153603">
                                            <p:txEl>
                                              <p:pRg st="7" end="7"/>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153603">
                                            <p:txEl>
                                              <p:pRg st="7" end="7"/>
                                            </p:txEl>
                                          </p:spTgt>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53603">
                                            <p:txEl>
                                              <p:pRg st="8" end="8"/>
                                            </p:txEl>
                                          </p:spTgt>
                                        </p:tgtEl>
                                        <p:attrNameLst>
                                          <p:attrName>style.visibility</p:attrName>
                                        </p:attrNameLst>
                                      </p:cBhvr>
                                      <p:to>
                                        <p:strVal val="visible"/>
                                      </p:to>
                                    </p:set>
                                    <p:anim calcmode="lin" valueType="num">
                                      <p:cBhvr additive="base">
                                        <p:cTn id="39" dur="500" fill="hold"/>
                                        <p:tgtEl>
                                          <p:spTgt spid="153603">
                                            <p:txEl>
                                              <p:pRg st="8" end="8"/>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153603">
                                            <p:txEl>
                                              <p:pRg st="8" end="8"/>
                                            </p:txEl>
                                          </p:spTgt>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153603">
                                            <p:txEl>
                                              <p:pRg st="9" end="9"/>
                                            </p:txEl>
                                          </p:spTgt>
                                        </p:tgtEl>
                                        <p:attrNameLst>
                                          <p:attrName>style.visibility</p:attrName>
                                        </p:attrNameLst>
                                      </p:cBhvr>
                                      <p:to>
                                        <p:strVal val="visible"/>
                                      </p:to>
                                    </p:set>
                                    <p:anim calcmode="lin" valueType="num">
                                      <p:cBhvr additive="base">
                                        <p:cTn id="43" dur="500" fill="hold"/>
                                        <p:tgtEl>
                                          <p:spTgt spid="153603">
                                            <p:txEl>
                                              <p:pRg st="9" end="9"/>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153603">
                                            <p:txEl>
                                              <p:pRg st="9" end="9"/>
                                            </p:txEl>
                                          </p:spTgt>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153603">
                                            <p:txEl>
                                              <p:pRg st="10" end="10"/>
                                            </p:txEl>
                                          </p:spTgt>
                                        </p:tgtEl>
                                        <p:attrNameLst>
                                          <p:attrName>style.visibility</p:attrName>
                                        </p:attrNameLst>
                                      </p:cBhvr>
                                      <p:to>
                                        <p:strVal val="visible"/>
                                      </p:to>
                                    </p:set>
                                    <p:anim calcmode="lin" valueType="num">
                                      <p:cBhvr additive="base">
                                        <p:cTn id="47" dur="500" fill="hold"/>
                                        <p:tgtEl>
                                          <p:spTgt spid="153603">
                                            <p:txEl>
                                              <p:pRg st="10" end="1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153603">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2" fill="hold" grpId="0" nodeType="clickEffect">
                                  <p:stCondLst>
                                    <p:cond delay="0"/>
                                  </p:stCondLst>
                                  <p:childTnLst>
                                    <p:set>
                                      <p:cBhvr>
                                        <p:cTn id="52" dur="1" fill="hold">
                                          <p:stCondLst>
                                            <p:cond delay="0"/>
                                          </p:stCondLst>
                                        </p:cTn>
                                        <p:tgtEl>
                                          <p:spTgt spid="153603">
                                            <p:txEl>
                                              <p:pRg st="12" end="12"/>
                                            </p:txEl>
                                          </p:spTgt>
                                        </p:tgtEl>
                                        <p:attrNameLst>
                                          <p:attrName>style.visibility</p:attrName>
                                        </p:attrNameLst>
                                      </p:cBhvr>
                                      <p:to>
                                        <p:strVal val="visible"/>
                                      </p:to>
                                    </p:set>
                                    <p:anim calcmode="lin" valueType="num">
                                      <p:cBhvr additive="base">
                                        <p:cTn id="53" dur="500" fill="hold"/>
                                        <p:tgtEl>
                                          <p:spTgt spid="153603">
                                            <p:txEl>
                                              <p:pRg st="12" end="12"/>
                                            </p:txEl>
                                          </p:spTgt>
                                        </p:tgtEl>
                                        <p:attrNameLst>
                                          <p:attrName>ppt_x</p:attrName>
                                        </p:attrNameLst>
                                      </p:cBhvr>
                                      <p:tavLst>
                                        <p:tav tm="0">
                                          <p:val>
                                            <p:strVal val="1+#ppt_w/2"/>
                                          </p:val>
                                        </p:tav>
                                        <p:tav tm="100000">
                                          <p:val>
                                            <p:strVal val="#ppt_x"/>
                                          </p:val>
                                        </p:tav>
                                      </p:tavLst>
                                    </p:anim>
                                    <p:anim calcmode="lin" valueType="num">
                                      <p:cBhvr additive="base">
                                        <p:cTn id="54" dur="500" fill="hold"/>
                                        <p:tgtEl>
                                          <p:spTgt spid="153603">
                                            <p:txEl>
                                              <p:pRg st="12" end="12"/>
                                            </p:txEl>
                                          </p:spTgt>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childTnLst>
                                    <p:set>
                                      <p:cBhvr>
                                        <p:cTn id="56" dur="1" fill="hold">
                                          <p:stCondLst>
                                            <p:cond delay="0"/>
                                          </p:stCondLst>
                                        </p:cTn>
                                        <p:tgtEl>
                                          <p:spTgt spid="153603">
                                            <p:txEl>
                                              <p:pRg st="13" end="13"/>
                                            </p:txEl>
                                          </p:spTgt>
                                        </p:tgtEl>
                                        <p:attrNameLst>
                                          <p:attrName>style.visibility</p:attrName>
                                        </p:attrNameLst>
                                      </p:cBhvr>
                                      <p:to>
                                        <p:strVal val="visible"/>
                                      </p:to>
                                    </p:set>
                                    <p:anim calcmode="lin" valueType="num">
                                      <p:cBhvr additive="base">
                                        <p:cTn id="57" dur="500" fill="hold"/>
                                        <p:tgtEl>
                                          <p:spTgt spid="153603">
                                            <p:txEl>
                                              <p:pRg st="13" end="13"/>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153603">
                                            <p:txEl>
                                              <p:pRg st="13" end="13"/>
                                            </p:txEl>
                                          </p:spTgt>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153603">
                                            <p:txEl>
                                              <p:pRg st="14" end="14"/>
                                            </p:txEl>
                                          </p:spTgt>
                                        </p:tgtEl>
                                        <p:attrNameLst>
                                          <p:attrName>style.visibility</p:attrName>
                                        </p:attrNameLst>
                                      </p:cBhvr>
                                      <p:to>
                                        <p:strVal val="visible"/>
                                      </p:to>
                                    </p:set>
                                    <p:anim calcmode="lin" valueType="num">
                                      <p:cBhvr additive="base">
                                        <p:cTn id="61" dur="500" fill="hold"/>
                                        <p:tgtEl>
                                          <p:spTgt spid="153603">
                                            <p:txEl>
                                              <p:pRg st="14" end="14"/>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153603">
                                            <p:txEl>
                                              <p:pRg st="14" end="14"/>
                                            </p:txEl>
                                          </p:spTgt>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0"/>
                                  </p:stCondLst>
                                  <p:childTnLst>
                                    <p:set>
                                      <p:cBhvr>
                                        <p:cTn id="64" dur="1" fill="hold">
                                          <p:stCondLst>
                                            <p:cond delay="0"/>
                                          </p:stCondLst>
                                        </p:cTn>
                                        <p:tgtEl>
                                          <p:spTgt spid="153603">
                                            <p:txEl>
                                              <p:pRg st="15" end="15"/>
                                            </p:txEl>
                                          </p:spTgt>
                                        </p:tgtEl>
                                        <p:attrNameLst>
                                          <p:attrName>style.visibility</p:attrName>
                                        </p:attrNameLst>
                                      </p:cBhvr>
                                      <p:to>
                                        <p:strVal val="visible"/>
                                      </p:to>
                                    </p:set>
                                    <p:anim calcmode="lin" valueType="num">
                                      <p:cBhvr additive="base">
                                        <p:cTn id="65" dur="500" fill="hold"/>
                                        <p:tgtEl>
                                          <p:spTgt spid="153603">
                                            <p:txEl>
                                              <p:pRg st="15" end="15"/>
                                            </p:txEl>
                                          </p:spTgt>
                                        </p:tgtEl>
                                        <p:attrNameLst>
                                          <p:attrName>ppt_x</p:attrName>
                                        </p:attrNameLst>
                                      </p:cBhvr>
                                      <p:tavLst>
                                        <p:tav tm="0">
                                          <p:val>
                                            <p:strVal val="1+#ppt_w/2"/>
                                          </p:val>
                                        </p:tav>
                                        <p:tav tm="100000">
                                          <p:val>
                                            <p:strVal val="#ppt_x"/>
                                          </p:val>
                                        </p:tav>
                                      </p:tavLst>
                                    </p:anim>
                                    <p:anim calcmode="lin" valueType="num">
                                      <p:cBhvr additive="base">
                                        <p:cTn id="66" dur="500" fill="hold"/>
                                        <p:tgtEl>
                                          <p:spTgt spid="153603">
                                            <p:txEl>
                                              <p:pRg st="15" end="15"/>
                                            </p:txEl>
                                          </p:spTgt>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0"/>
                                  </p:stCondLst>
                                  <p:childTnLst>
                                    <p:set>
                                      <p:cBhvr>
                                        <p:cTn id="68" dur="1" fill="hold">
                                          <p:stCondLst>
                                            <p:cond delay="0"/>
                                          </p:stCondLst>
                                        </p:cTn>
                                        <p:tgtEl>
                                          <p:spTgt spid="153603">
                                            <p:txEl>
                                              <p:pRg st="16" end="16"/>
                                            </p:txEl>
                                          </p:spTgt>
                                        </p:tgtEl>
                                        <p:attrNameLst>
                                          <p:attrName>style.visibility</p:attrName>
                                        </p:attrNameLst>
                                      </p:cBhvr>
                                      <p:to>
                                        <p:strVal val="visible"/>
                                      </p:to>
                                    </p:set>
                                    <p:anim calcmode="lin" valueType="num">
                                      <p:cBhvr additive="base">
                                        <p:cTn id="69" dur="500" fill="hold"/>
                                        <p:tgtEl>
                                          <p:spTgt spid="153603">
                                            <p:txEl>
                                              <p:pRg st="16" end="16"/>
                                            </p:txEl>
                                          </p:spTgt>
                                        </p:tgtEl>
                                        <p:attrNameLst>
                                          <p:attrName>ppt_x</p:attrName>
                                        </p:attrNameLst>
                                      </p:cBhvr>
                                      <p:tavLst>
                                        <p:tav tm="0">
                                          <p:val>
                                            <p:strVal val="1+#ppt_w/2"/>
                                          </p:val>
                                        </p:tav>
                                        <p:tav tm="100000">
                                          <p:val>
                                            <p:strVal val="#ppt_x"/>
                                          </p:val>
                                        </p:tav>
                                      </p:tavLst>
                                    </p:anim>
                                    <p:anim calcmode="lin" valueType="num">
                                      <p:cBhvr additive="base">
                                        <p:cTn id="70" dur="500" fill="hold"/>
                                        <p:tgtEl>
                                          <p:spTgt spid="153603">
                                            <p:txEl>
                                              <p:pRg st="16" end="16"/>
                                            </p:txEl>
                                          </p:spTgt>
                                        </p:tgtEl>
                                        <p:attrNameLst>
                                          <p:attrName>ppt_y</p:attrName>
                                        </p:attrNameLst>
                                      </p:cBhvr>
                                      <p:tavLst>
                                        <p:tav tm="0">
                                          <p:val>
                                            <p:strVal val="#ppt_y"/>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2" fill="hold" grpId="0" nodeType="clickEffect">
                                  <p:stCondLst>
                                    <p:cond delay="0"/>
                                  </p:stCondLst>
                                  <p:childTnLst>
                                    <p:set>
                                      <p:cBhvr>
                                        <p:cTn id="74" dur="1" fill="hold">
                                          <p:stCondLst>
                                            <p:cond delay="0"/>
                                          </p:stCondLst>
                                        </p:cTn>
                                        <p:tgtEl>
                                          <p:spTgt spid="153603">
                                            <p:txEl>
                                              <p:pRg st="17" end="17"/>
                                            </p:txEl>
                                          </p:spTgt>
                                        </p:tgtEl>
                                        <p:attrNameLst>
                                          <p:attrName>style.visibility</p:attrName>
                                        </p:attrNameLst>
                                      </p:cBhvr>
                                      <p:to>
                                        <p:strVal val="visible"/>
                                      </p:to>
                                    </p:set>
                                    <p:anim calcmode="lin" valueType="num">
                                      <p:cBhvr additive="base">
                                        <p:cTn id="75" dur="500" fill="hold"/>
                                        <p:tgtEl>
                                          <p:spTgt spid="153603">
                                            <p:txEl>
                                              <p:pRg st="17" end="17"/>
                                            </p:txEl>
                                          </p:spTgt>
                                        </p:tgtEl>
                                        <p:attrNameLst>
                                          <p:attrName>ppt_x</p:attrName>
                                        </p:attrNameLst>
                                      </p:cBhvr>
                                      <p:tavLst>
                                        <p:tav tm="0">
                                          <p:val>
                                            <p:strVal val="1+#ppt_w/2"/>
                                          </p:val>
                                        </p:tav>
                                        <p:tav tm="100000">
                                          <p:val>
                                            <p:strVal val="#ppt_x"/>
                                          </p:val>
                                        </p:tav>
                                      </p:tavLst>
                                    </p:anim>
                                    <p:anim calcmode="lin" valueType="num">
                                      <p:cBhvr additive="base">
                                        <p:cTn id="76" dur="500" fill="hold"/>
                                        <p:tgtEl>
                                          <p:spTgt spid="153603">
                                            <p:txEl>
                                              <p:pRg st="17" end="1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6E1016-83A6-4A96-AB5C-BD6541D14264}"/>
              </a:ext>
            </a:extLst>
          </p:cNvPr>
          <p:cNvSpPr>
            <a:spLocks noGrp="1"/>
          </p:cNvSpPr>
          <p:nvPr>
            <p:ph type="title"/>
          </p:nvPr>
        </p:nvSpPr>
        <p:spPr>
          <a:xfrm>
            <a:off x="457200" y="274638"/>
            <a:ext cx="8229600" cy="1143000"/>
          </a:xfrm>
        </p:spPr>
        <p:txBody>
          <a:bodyPr/>
          <a:lstStyle/>
          <a:p>
            <a:r>
              <a:rPr lang="en-US" sz="4000"/>
              <a:t>Major Conflicts and the Olympics</a:t>
            </a:r>
            <a:endParaRPr lang="en-US" sz="4000" dirty="0"/>
          </a:p>
        </p:txBody>
      </p:sp>
      <p:pic>
        <p:nvPicPr>
          <p:cNvPr id="11" name="Picture 10">
            <a:extLst>
              <a:ext uri="{FF2B5EF4-FFF2-40B4-BE49-F238E27FC236}">
                <a16:creationId xmlns:a16="http://schemas.microsoft.com/office/drawing/2014/main" id="{0F2E1684-82F3-4D12-BB1D-3ED4143E8A34}"/>
              </a:ext>
            </a:extLst>
          </p:cNvPr>
          <p:cNvPicPr>
            <a:picLocks noChangeAspect="1"/>
          </p:cNvPicPr>
          <p:nvPr/>
        </p:nvPicPr>
        <p:blipFill>
          <a:blip r:embed="rId2"/>
          <a:stretch>
            <a:fillRect/>
          </a:stretch>
        </p:blipFill>
        <p:spPr>
          <a:xfrm>
            <a:off x="1835696" y="2060848"/>
            <a:ext cx="5105318" cy="3384376"/>
          </a:xfrm>
          <a:prstGeom prst="rect">
            <a:avLst/>
          </a:prstGeom>
        </p:spPr>
      </p:pic>
      <p:pic>
        <p:nvPicPr>
          <p:cNvPr id="5" name="Picture 4">
            <a:extLst>
              <a:ext uri="{FF2B5EF4-FFF2-40B4-BE49-F238E27FC236}">
                <a16:creationId xmlns:a16="http://schemas.microsoft.com/office/drawing/2014/main" id="{B42B4342-5381-4E20-8186-855E4DF4DB51}"/>
              </a:ext>
            </a:extLst>
          </p:cNvPr>
          <p:cNvPicPr>
            <a:picLocks noChangeAspect="1"/>
          </p:cNvPicPr>
          <p:nvPr/>
        </p:nvPicPr>
        <p:blipFill>
          <a:blip r:embed="rId3"/>
          <a:stretch>
            <a:fillRect/>
          </a:stretch>
        </p:blipFill>
        <p:spPr>
          <a:xfrm>
            <a:off x="1994605" y="1916832"/>
            <a:ext cx="5171821" cy="3600400"/>
          </a:xfrm>
          <a:prstGeom prst="rect">
            <a:avLst/>
          </a:prstGeom>
        </p:spPr>
      </p:pic>
      <p:pic>
        <p:nvPicPr>
          <p:cNvPr id="3" name="Picture 2">
            <a:extLst>
              <a:ext uri="{FF2B5EF4-FFF2-40B4-BE49-F238E27FC236}">
                <a16:creationId xmlns:a16="http://schemas.microsoft.com/office/drawing/2014/main" id="{B7052DD5-EBFB-448E-BB57-CDB0CD434AF3}"/>
              </a:ext>
            </a:extLst>
          </p:cNvPr>
          <p:cNvPicPr>
            <a:picLocks noChangeAspect="1"/>
          </p:cNvPicPr>
          <p:nvPr/>
        </p:nvPicPr>
        <p:blipFill>
          <a:blip r:embed="rId4"/>
          <a:stretch>
            <a:fillRect/>
          </a:stretch>
        </p:blipFill>
        <p:spPr>
          <a:xfrm>
            <a:off x="1671767" y="1854746"/>
            <a:ext cx="5800466" cy="3796579"/>
          </a:xfrm>
          <a:prstGeom prst="rect">
            <a:avLst/>
          </a:prstGeom>
        </p:spPr>
      </p:pic>
    </p:spTree>
    <p:extLst>
      <p:ext uri="{BB962C8B-B14F-4D97-AF65-F5344CB8AC3E}">
        <p14:creationId xmlns:p14="http://schemas.microsoft.com/office/powerpoint/2010/main" val="3572094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6E1016-83A6-4A96-AB5C-BD6541D14264}"/>
              </a:ext>
            </a:extLst>
          </p:cNvPr>
          <p:cNvSpPr>
            <a:spLocks noGrp="1"/>
          </p:cNvSpPr>
          <p:nvPr>
            <p:ph type="title"/>
          </p:nvPr>
        </p:nvSpPr>
        <p:spPr>
          <a:xfrm>
            <a:off x="457200" y="274638"/>
            <a:ext cx="8229600" cy="1143000"/>
          </a:xfrm>
        </p:spPr>
        <p:txBody>
          <a:bodyPr/>
          <a:lstStyle/>
          <a:p>
            <a:r>
              <a:rPr lang="en-US" sz="4000" dirty="0"/>
              <a:t>GDP and the Olympics</a:t>
            </a:r>
          </a:p>
        </p:txBody>
      </p:sp>
      <p:pic>
        <p:nvPicPr>
          <p:cNvPr id="2" name="Picture 1">
            <a:extLst>
              <a:ext uri="{FF2B5EF4-FFF2-40B4-BE49-F238E27FC236}">
                <a16:creationId xmlns:a16="http://schemas.microsoft.com/office/drawing/2014/main" id="{EE324653-6FFF-4E94-B92B-81539E321C6C}"/>
              </a:ext>
            </a:extLst>
          </p:cNvPr>
          <p:cNvPicPr>
            <a:picLocks noChangeAspect="1"/>
          </p:cNvPicPr>
          <p:nvPr/>
        </p:nvPicPr>
        <p:blipFill>
          <a:blip r:embed="rId2"/>
          <a:stretch>
            <a:fillRect/>
          </a:stretch>
        </p:blipFill>
        <p:spPr>
          <a:xfrm>
            <a:off x="1763688" y="1628800"/>
            <a:ext cx="5256584" cy="3837950"/>
          </a:xfrm>
          <a:prstGeom prst="rect">
            <a:avLst/>
          </a:prstGeom>
        </p:spPr>
      </p:pic>
    </p:spTree>
    <p:extLst>
      <p:ext uri="{BB962C8B-B14F-4D97-AF65-F5344CB8AC3E}">
        <p14:creationId xmlns:p14="http://schemas.microsoft.com/office/powerpoint/2010/main" val="3410484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6E1016-83A6-4A96-AB5C-BD6541D14264}"/>
              </a:ext>
            </a:extLst>
          </p:cNvPr>
          <p:cNvSpPr>
            <a:spLocks noGrp="1"/>
          </p:cNvSpPr>
          <p:nvPr>
            <p:ph type="title"/>
          </p:nvPr>
        </p:nvSpPr>
        <p:spPr/>
        <p:txBody>
          <a:bodyPr/>
          <a:lstStyle/>
          <a:p>
            <a:r>
              <a:rPr lang="en-US" sz="4000" dirty="0"/>
              <a:t>Major Conflicts and the Olympics</a:t>
            </a:r>
          </a:p>
        </p:txBody>
      </p:sp>
      <p:sp>
        <p:nvSpPr>
          <p:cNvPr id="8" name="Content Placeholder 7">
            <a:extLst>
              <a:ext uri="{FF2B5EF4-FFF2-40B4-BE49-F238E27FC236}">
                <a16:creationId xmlns:a16="http://schemas.microsoft.com/office/drawing/2014/main" id="{83B8DD5B-96D5-4660-BA2C-5CFF8EEE4449}"/>
              </a:ext>
            </a:extLst>
          </p:cNvPr>
          <p:cNvSpPr>
            <a:spLocks noGrp="1"/>
          </p:cNvSpPr>
          <p:nvPr>
            <p:ph idx="1"/>
          </p:nvPr>
        </p:nvSpPr>
        <p:spPr>
          <a:xfrm>
            <a:off x="179512" y="4370024"/>
            <a:ext cx="5436096" cy="1473733"/>
          </a:xfrm>
        </p:spPr>
        <p:txBody>
          <a:bodyPr/>
          <a:lstStyle/>
          <a:p>
            <a:r>
              <a:rPr lang="en-US" sz="1400" dirty="0"/>
              <a:t>Russia’s population was decimated by the Russian Revolution and as a result, there were only 3 Russian participants in 1924. Russia did not participate in the Olympic games again until 1948 where participation remained increasingly high until the soviet afghan war and ever since it has been on a decline in both medal count and participation. </a:t>
            </a:r>
          </a:p>
        </p:txBody>
      </p:sp>
      <p:pic>
        <p:nvPicPr>
          <p:cNvPr id="9" name="Picture 8">
            <a:extLst>
              <a:ext uri="{FF2B5EF4-FFF2-40B4-BE49-F238E27FC236}">
                <a16:creationId xmlns:a16="http://schemas.microsoft.com/office/drawing/2014/main" id="{AEEB9F01-1B97-4958-8652-34B17ED417AA}"/>
              </a:ext>
            </a:extLst>
          </p:cNvPr>
          <p:cNvPicPr>
            <a:picLocks noChangeAspect="1"/>
          </p:cNvPicPr>
          <p:nvPr/>
        </p:nvPicPr>
        <p:blipFill>
          <a:blip r:embed="rId2"/>
          <a:stretch>
            <a:fillRect/>
          </a:stretch>
        </p:blipFill>
        <p:spPr>
          <a:xfrm>
            <a:off x="5890270" y="4293096"/>
            <a:ext cx="3173623" cy="2088232"/>
          </a:xfrm>
          <a:prstGeom prst="rect">
            <a:avLst/>
          </a:prstGeom>
        </p:spPr>
      </p:pic>
      <p:pic>
        <p:nvPicPr>
          <p:cNvPr id="11" name="Picture 10">
            <a:extLst>
              <a:ext uri="{FF2B5EF4-FFF2-40B4-BE49-F238E27FC236}">
                <a16:creationId xmlns:a16="http://schemas.microsoft.com/office/drawing/2014/main" id="{0F2E1684-82F3-4D12-BB1D-3ED4143E8A34}"/>
              </a:ext>
            </a:extLst>
          </p:cNvPr>
          <p:cNvPicPr>
            <a:picLocks noChangeAspect="1"/>
          </p:cNvPicPr>
          <p:nvPr/>
        </p:nvPicPr>
        <p:blipFill>
          <a:blip r:embed="rId3"/>
          <a:stretch>
            <a:fillRect/>
          </a:stretch>
        </p:blipFill>
        <p:spPr>
          <a:xfrm>
            <a:off x="5615608" y="1966201"/>
            <a:ext cx="3448285" cy="2285909"/>
          </a:xfrm>
          <a:prstGeom prst="rect">
            <a:avLst/>
          </a:prstGeom>
        </p:spPr>
      </p:pic>
      <p:sp>
        <p:nvSpPr>
          <p:cNvPr id="12" name="Content Placeholder 7">
            <a:extLst>
              <a:ext uri="{FF2B5EF4-FFF2-40B4-BE49-F238E27FC236}">
                <a16:creationId xmlns:a16="http://schemas.microsoft.com/office/drawing/2014/main" id="{8C01A003-04CC-4C4A-B2D1-4385768D8B95}"/>
              </a:ext>
            </a:extLst>
          </p:cNvPr>
          <p:cNvSpPr txBox="1">
            <a:spLocks/>
          </p:cNvSpPr>
          <p:nvPr/>
        </p:nvSpPr>
        <p:spPr bwMode="auto">
          <a:xfrm>
            <a:off x="259904" y="2285256"/>
            <a:ext cx="5436096" cy="16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The conclusions we found were mostly in line with our hypothesis but not necessarily conclusive. When we review each country, we see that the US had a drop off following WWII and participation remained low throughout the Vietnam war. After the war ended participation increased again with maybe a slight dip during and after the Iraq war.</a:t>
            </a:r>
          </a:p>
        </p:txBody>
      </p:sp>
    </p:spTree>
    <p:extLst>
      <p:ext uri="{BB962C8B-B14F-4D97-AF65-F5344CB8AC3E}">
        <p14:creationId xmlns:p14="http://schemas.microsoft.com/office/powerpoint/2010/main" val="398066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1+#ppt_w/2"/>
                                          </p:val>
                                        </p:tav>
                                        <p:tav tm="100000">
                                          <p:val>
                                            <p:strVal val="#ppt_x"/>
                                          </p:val>
                                        </p:tav>
                                      </p:tavLst>
                                    </p:anim>
                                    <p:anim calcmode="lin" valueType="num">
                                      <p:cBhvr additive="base">
                                        <p:cTn id="15"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anim calcmode="lin" valueType="num">
                                      <p:cBhvr additive="base">
                                        <p:cTn id="27"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6E1016-83A6-4A96-AB5C-BD6541D14264}"/>
              </a:ext>
            </a:extLst>
          </p:cNvPr>
          <p:cNvSpPr>
            <a:spLocks noGrp="1"/>
          </p:cNvSpPr>
          <p:nvPr>
            <p:ph type="title"/>
          </p:nvPr>
        </p:nvSpPr>
        <p:spPr/>
        <p:txBody>
          <a:bodyPr/>
          <a:lstStyle/>
          <a:p>
            <a:r>
              <a:rPr lang="en-US" sz="4000" dirty="0"/>
              <a:t>Major Conflicts and the Olympics</a:t>
            </a:r>
          </a:p>
        </p:txBody>
      </p:sp>
      <p:sp>
        <p:nvSpPr>
          <p:cNvPr id="8" name="Content Placeholder 7">
            <a:extLst>
              <a:ext uri="{FF2B5EF4-FFF2-40B4-BE49-F238E27FC236}">
                <a16:creationId xmlns:a16="http://schemas.microsoft.com/office/drawing/2014/main" id="{83B8DD5B-96D5-4660-BA2C-5CFF8EEE4449}"/>
              </a:ext>
            </a:extLst>
          </p:cNvPr>
          <p:cNvSpPr>
            <a:spLocks noGrp="1"/>
          </p:cNvSpPr>
          <p:nvPr>
            <p:ph idx="1"/>
          </p:nvPr>
        </p:nvSpPr>
        <p:spPr>
          <a:xfrm>
            <a:off x="179512" y="1844824"/>
            <a:ext cx="5122912" cy="4594522"/>
          </a:xfrm>
        </p:spPr>
        <p:txBody>
          <a:bodyPr/>
          <a:lstStyle/>
          <a:p>
            <a:r>
              <a:rPr lang="en-US" sz="1400" dirty="0"/>
              <a:t>Germany’s data is more scattered, but participation peaked in 1936 prior to WWII and then dropped by approximately 230 people in 1948. </a:t>
            </a:r>
          </a:p>
          <a:p>
            <a:endParaRPr lang="en-US" sz="1400" dirty="0"/>
          </a:p>
          <a:p>
            <a:r>
              <a:rPr lang="en-US" sz="1400" dirty="0"/>
              <a:t>For France and Britain, it is difficult to derive any hard conclusions, but participation dropped for an extended period of time following WWII. Interestingly for both, despite steady rise in participation, medal count has been relatively stagnant.</a:t>
            </a:r>
          </a:p>
          <a:p>
            <a:pPr marL="0" indent="0">
              <a:buNone/>
            </a:pPr>
            <a:endParaRPr lang="en-US" sz="1400" dirty="0"/>
          </a:p>
          <a:p>
            <a:r>
              <a:rPr lang="en-US" sz="1400" dirty="0"/>
              <a:t>Finally, another accidental finding by tracking medal count throughout the Olympics is correlation between hosting the Olympics and medal count. It isn’t shown in the graphs, however, each dramatic spike in both attendance and medal count is almost always associated with being the host country. This isn’t necessarily surprising, but noteworthy, nonetheless. </a:t>
            </a:r>
          </a:p>
        </p:txBody>
      </p:sp>
      <p:pic>
        <p:nvPicPr>
          <p:cNvPr id="7" name="Picture 6">
            <a:extLst>
              <a:ext uri="{FF2B5EF4-FFF2-40B4-BE49-F238E27FC236}">
                <a16:creationId xmlns:a16="http://schemas.microsoft.com/office/drawing/2014/main" id="{2A98C1C2-DC40-4356-8C39-C3FB7FB580F9}"/>
              </a:ext>
            </a:extLst>
          </p:cNvPr>
          <p:cNvPicPr>
            <a:picLocks noChangeAspect="1"/>
          </p:cNvPicPr>
          <p:nvPr/>
        </p:nvPicPr>
        <p:blipFill>
          <a:blip r:embed="rId2"/>
          <a:stretch>
            <a:fillRect/>
          </a:stretch>
        </p:blipFill>
        <p:spPr>
          <a:xfrm>
            <a:off x="5508104" y="2708920"/>
            <a:ext cx="3511247" cy="2304256"/>
          </a:xfrm>
          <a:prstGeom prst="rect">
            <a:avLst/>
          </a:prstGeom>
        </p:spPr>
      </p:pic>
    </p:spTree>
    <p:extLst>
      <p:ext uri="{BB962C8B-B14F-4D97-AF65-F5344CB8AC3E}">
        <p14:creationId xmlns:p14="http://schemas.microsoft.com/office/powerpoint/2010/main" val="4171491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grpId="0"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 calcmode="lin" valueType="num">
                                      <p:cBhvr additive="base">
                                        <p:cTn id="14"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15"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grpId="0" nodeType="clickEffect">
                                  <p:stCondLst>
                                    <p:cond delay="0"/>
                                  </p:stCondLst>
                                  <p:childTnLst>
                                    <p:set>
                                      <p:cBhvr>
                                        <p:cTn id="19" dur="1" fill="hold">
                                          <p:stCondLst>
                                            <p:cond delay="0"/>
                                          </p:stCondLst>
                                        </p:cTn>
                                        <p:tgtEl>
                                          <p:spTgt spid="8">
                                            <p:txEl>
                                              <p:pRg st="2" end="2"/>
                                            </p:txEl>
                                          </p:spTgt>
                                        </p:tgtEl>
                                        <p:attrNameLst>
                                          <p:attrName>style.visibility</p:attrName>
                                        </p:attrNameLst>
                                      </p:cBhvr>
                                      <p:to>
                                        <p:strVal val="visible"/>
                                      </p:to>
                                    </p:set>
                                    <p:anim calcmode="lin" valueType="num">
                                      <p:cBhvr additive="base">
                                        <p:cTn id="20" dur="500" fill="hold"/>
                                        <p:tgtEl>
                                          <p:spTgt spid="8">
                                            <p:txEl>
                                              <p:pRg st="2" end="2"/>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grpId="0" nodeType="clickEffect">
                                  <p:stCondLst>
                                    <p:cond delay="0"/>
                                  </p:stCondLst>
                                  <p:childTnLst>
                                    <p:set>
                                      <p:cBhvr>
                                        <p:cTn id="25" dur="1" fill="hold">
                                          <p:stCondLst>
                                            <p:cond delay="0"/>
                                          </p:stCondLst>
                                        </p:cTn>
                                        <p:tgtEl>
                                          <p:spTgt spid="8">
                                            <p:txEl>
                                              <p:pRg st="4" end="4"/>
                                            </p:txEl>
                                          </p:spTgt>
                                        </p:tgtEl>
                                        <p:attrNameLst>
                                          <p:attrName>style.visibility</p:attrName>
                                        </p:attrNameLst>
                                      </p:cBhvr>
                                      <p:to>
                                        <p:strVal val="visible"/>
                                      </p:to>
                                    </p:set>
                                    <p:anim calcmode="lin" valueType="num">
                                      <p:cBhvr additive="base">
                                        <p:cTn id="26" dur="500" fill="hold"/>
                                        <p:tgtEl>
                                          <p:spTgt spid="8">
                                            <p:txEl>
                                              <p:pRg st="4" end="4"/>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139D6-7807-4B0C-A500-2E79C935BAFF}"/>
              </a:ext>
            </a:extLst>
          </p:cNvPr>
          <p:cNvSpPr>
            <a:spLocks noGrp="1"/>
          </p:cNvSpPr>
          <p:nvPr>
            <p:ph type="title"/>
          </p:nvPr>
        </p:nvSpPr>
        <p:spPr/>
        <p:txBody>
          <a:bodyPr/>
          <a:lstStyle/>
          <a:p>
            <a:r>
              <a:rPr lang="en-US" dirty="0"/>
              <a:t>Population and the Olympics</a:t>
            </a:r>
          </a:p>
        </p:txBody>
      </p:sp>
      <p:pic>
        <p:nvPicPr>
          <p:cNvPr id="4" name="Content Placeholder 3">
            <a:extLst>
              <a:ext uri="{FF2B5EF4-FFF2-40B4-BE49-F238E27FC236}">
                <a16:creationId xmlns:a16="http://schemas.microsoft.com/office/drawing/2014/main" id="{D4DE8192-DAFC-48A6-9E7D-BF436DEEDC1E}"/>
              </a:ext>
            </a:extLst>
          </p:cNvPr>
          <p:cNvPicPr>
            <a:picLocks noGrp="1" noChangeAspect="1"/>
          </p:cNvPicPr>
          <p:nvPr>
            <p:ph idx="1"/>
          </p:nvPr>
        </p:nvPicPr>
        <p:blipFill>
          <a:blip r:embed="rId3"/>
          <a:stretch>
            <a:fillRect/>
          </a:stretch>
        </p:blipFill>
        <p:spPr>
          <a:xfrm>
            <a:off x="1403648" y="2105747"/>
            <a:ext cx="5816277" cy="3565303"/>
          </a:xfrm>
          <a:prstGeom prst="rect">
            <a:avLst/>
          </a:prstGeom>
        </p:spPr>
      </p:pic>
      <p:pic>
        <p:nvPicPr>
          <p:cNvPr id="5" name="Picture 4">
            <a:extLst>
              <a:ext uri="{FF2B5EF4-FFF2-40B4-BE49-F238E27FC236}">
                <a16:creationId xmlns:a16="http://schemas.microsoft.com/office/drawing/2014/main" id="{C04E5A53-68BB-4B19-845F-D11AC95DC640}"/>
              </a:ext>
            </a:extLst>
          </p:cNvPr>
          <p:cNvPicPr>
            <a:picLocks noChangeAspect="1"/>
          </p:cNvPicPr>
          <p:nvPr/>
        </p:nvPicPr>
        <p:blipFill>
          <a:blip r:embed="rId4"/>
          <a:stretch>
            <a:fillRect/>
          </a:stretch>
        </p:blipFill>
        <p:spPr>
          <a:xfrm>
            <a:off x="1835696" y="2203736"/>
            <a:ext cx="5240213" cy="3471704"/>
          </a:xfrm>
          <a:prstGeom prst="rect">
            <a:avLst/>
          </a:prstGeom>
        </p:spPr>
      </p:pic>
      <p:pic>
        <p:nvPicPr>
          <p:cNvPr id="6" name="Picture 5">
            <a:extLst>
              <a:ext uri="{FF2B5EF4-FFF2-40B4-BE49-F238E27FC236}">
                <a16:creationId xmlns:a16="http://schemas.microsoft.com/office/drawing/2014/main" id="{56A73CC3-1D70-4C24-BC69-BC62AC69B15F}"/>
              </a:ext>
            </a:extLst>
          </p:cNvPr>
          <p:cNvPicPr>
            <a:picLocks noChangeAspect="1"/>
          </p:cNvPicPr>
          <p:nvPr/>
        </p:nvPicPr>
        <p:blipFill>
          <a:blip r:embed="rId5"/>
          <a:stretch>
            <a:fillRect/>
          </a:stretch>
        </p:blipFill>
        <p:spPr>
          <a:xfrm>
            <a:off x="1588046" y="2128680"/>
            <a:ext cx="5888285" cy="3519435"/>
          </a:xfrm>
          <a:prstGeom prst="rect">
            <a:avLst/>
          </a:prstGeom>
        </p:spPr>
      </p:pic>
      <p:pic>
        <p:nvPicPr>
          <p:cNvPr id="7" name="Picture 6">
            <a:extLst>
              <a:ext uri="{FF2B5EF4-FFF2-40B4-BE49-F238E27FC236}">
                <a16:creationId xmlns:a16="http://schemas.microsoft.com/office/drawing/2014/main" id="{6B48B3CE-FEF6-4265-91D8-6E085B7A38B6}"/>
              </a:ext>
            </a:extLst>
          </p:cNvPr>
          <p:cNvPicPr>
            <a:picLocks noChangeAspect="1"/>
          </p:cNvPicPr>
          <p:nvPr/>
        </p:nvPicPr>
        <p:blipFill rotWithShape="1">
          <a:blip r:embed="rId6"/>
          <a:srcRect b="5389"/>
          <a:stretch/>
        </p:blipFill>
        <p:spPr>
          <a:xfrm>
            <a:off x="1736043" y="2203736"/>
            <a:ext cx="6148325" cy="3357152"/>
          </a:xfrm>
          <a:prstGeom prst="rect">
            <a:avLst/>
          </a:prstGeom>
        </p:spPr>
      </p:pic>
    </p:spTree>
    <p:extLst>
      <p:ext uri="{BB962C8B-B14F-4D97-AF65-F5344CB8AC3E}">
        <p14:creationId xmlns:p14="http://schemas.microsoft.com/office/powerpoint/2010/main" val="70736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11262</TotalTime>
  <Words>767</Words>
  <Application>Microsoft Office PowerPoint</Application>
  <PresentationFormat>On-screen Show (4:3)</PresentationFormat>
  <Paragraphs>77</Paragraphs>
  <Slides>12</Slides>
  <Notes>4</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Wingdings</vt:lpstr>
      <vt:lpstr>Diseño predeterminado</vt:lpstr>
      <vt:lpstr>Analysis of key Country Indicators and the Olympics</vt:lpstr>
      <vt:lpstr>Agenda</vt:lpstr>
      <vt:lpstr>Project Summary</vt:lpstr>
      <vt:lpstr>Data Exploration and Clean Up</vt:lpstr>
      <vt:lpstr>Major Conflicts and the Olympics</vt:lpstr>
      <vt:lpstr>GDP and the Olympics</vt:lpstr>
      <vt:lpstr>Major Conflicts and the Olympics</vt:lpstr>
      <vt:lpstr>Major Conflicts and the Olympics</vt:lpstr>
      <vt:lpstr>Population and the Olympics</vt:lpstr>
      <vt:lpstr>Gender Disparities and the Olympics</vt:lpstr>
      <vt:lpstr>Additional Questions to Explore</vt:lpstr>
      <vt:lpstr>Questions??</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Mariajose</dc:creator>
  <cp:lastModifiedBy>Alexandra Fenelon</cp:lastModifiedBy>
  <cp:revision>750</cp:revision>
  <dcterms:created xsi:type="dcterms:W3CDTF">2010-05-23T14:28:12Z</dcterms:created>
  <dcterms:modified xsi:type="dcterms:W3CDTF">2019-07-27T15:11:30Z</dcterms:modified>
</cp:coreProperties>
</file>